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70" r:id="rId5"/>
    <p:sldId id="258" r:id="rId6"/>
    <p:sldId id="271" r:id="rId7"/>
    <p:sldId id="259" r:id="rId8"/>
    <p:sldId id="272" r:id="rId9"/>
    <p:sldId id="260" r:id="rId10"/>
    <p:sldId id="261" r:id="rId11"/>
    <p:sldId id="262" r:id="rId12"/>
    <p:sldId id="266" r:id="rId13"/>
    <p:sldId id="273" r:id="rId14"/>
    <p:sldId id="263" r:id="rId15"/>
    <p:sldId id="264" r:id="rId16"/>
    <p:sldId id="265" r:id="rId17"/>
    <p:sldId id="268" r:id="rId18"/>
    <p:sldId id="269"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p:cViewPr varScale="1">
        <p:scale>
          <a:sx n="113" d="100"/>
          <a:sy n="113" d="100"/>
        </p:scale>
        <p:origin x="1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A69E8219-8D3B-446E-A2DD-D483345D4939}" type="datetimeFigureOut">
              <a:rPr lang="nb-NO" smtClean="0"/>
              <a:t>08.06.2020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53175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69E8219-8D3B-446E-A2DD-D483345D4939}" type="datetimeFigureOut">
              <a:rPr lang="nb-NO" smtClean="0"/>
              <a:t>08.06.2020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9281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69E8219-8D3B-446E-A2DD-D483345D4939}" type="datetimeFigureOut">
              <a:rPr lang="nb-NO" smtClean="0"/>
              <a:t>08.06.2020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36896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69E8219-8D3B-446E-A2DD-D483345D4939}" type="datetimeFigureOut">
              <a:rPr lang="nb-NO" smtClean="0"/>
              <a:t>08.06.2020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42634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A69E8219-8D3B-446E-A2DD-D483345D4939}" type="datetimeFigureOut">
              <a:rPr lang="nb-NO" smtClean="0"/>
              <a:t>08.06.2020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353466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A69E8219-8D3B-446E-A2DD-D483345D4939}" type="datetimeFigureOut">
              <a:rPr lang="nb-NO" smtClean="0"/>
              <a:t>08.06.2020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424279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A69E8219-8D3B-446E-A2DD-D483345D4939}" type="datetimeFigureOut">
              <a:rPr lang="nb-NO" smtClean="0"/>
              <a:t>08.06.2020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362211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A69E8219-8D3B-446E-A2DD-D483345D4939}" type="datetimeFigureOut">
              <a:rPr lang="nb-NO" smtClean="0"/>
              <a:t>08.06.2020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66555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69E8219-8D3B-446E-A2DD-D483345D4939}" type="datetimeFigureOut">
              <a:rPr lang="nb-NO" smtClean="0"/>
              <a:t>08.06.2020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176766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A69E8219-8D3B-446E-A2DD-D483345D4939}" type="datetimeFigureOut">
              <a:rPr lang="nb-NO" smtClean="0"/>
              <a:t>08.06.2020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360661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A69E8219-8D3B-446E-A2DD-D483345D4939}" type="datetimeFigureOut">
              <a:rPr lang="nb-NO" smtClean="0"/>
              <a:t>08.06.2020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9E27DCA-50ED-49D8-9DED-578BC8B2F4F2}" type="slidenum">
              <a:rPr lang="nb-NO" smtClean="0"/>
              <a:t>‹#›</a:t>
            </a:fld>
            <a:endParaRPr lang="nb-NO"/>
          </a:p>
        </p:txBody>
      </p:sp>
    </p:spTree>
    <p:extLst>
      <p:ext uri="{BB962C8B-B14F-4D97-AF65-F5344CB8AC3E}">
        <p14:creationId xmlns:p14="http://schemas.microsoft.com/office/powerpoint/2010/main" val="46645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E8219-8D3B-446E-A2DD-D483345D4939}" type="datetimeFigureOut">
              <a:rPr lang="nb-NO" smtClean="0"/>
              <a:t>08.06.2020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27DCA-50ED-49D8-9DED-578BC8B2F4F2}" type="slidenum">
              <a:rPr lang="nb-NO" smtClean="0"/>
              <a:t>‹#›</a:t>
            </a:fld>
            <a:endParaRPr lang="nb-NO"/>
          </a:p>
        </p:txBody>
      </p:sp>
    </p:spTree>
    <p:extLst>
      <p:ext uri="{BB962C8B-B14F-4D97-AF65-F5344CB8AC3E}">
        <p14:creationId xmlns:p14="http://schemas.microsoft.com/office/powerpoint/2010/main" val="304505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qlz.no/quest.asp?code=6afffd13525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63900" y="1122363"/>
            <a:ext cx="8801100" cy="2387600"/>
          </a:xfrm>
        </p:spPr>
        <p:txBody>
          <a:bodyPr/>
          <a:lstStyle/>
          <a:p>
            <a:r>
              <a:rPr lang="nb-NO" dirty="0" smtClean="0"/>
              <a:t>AKTIV SOMMER </a:t>
            </a:r>
            <a:endParaRPr lang="nb-NO" dirty="0"/>
          </a:p>
        </p:txBody>
      </p:sp>
      <p:sp>
        <p:nvSpPr>
          <p:cNvPr id="3" name="Undertittel 2"/>
          <p:cNvSpPr>
            <a:spLocks noGrp="1"/>
          </p:cNvSpPr>
          <p:nvPr>
            <p:ph type="subTitle" idx="1"/>
          </p:nvPr>
        </p:nvSpPr>
        <p:spPr/>
        <p:txBody>
          <a:bodyPr>
            <a:normAutofit/>
          </a:bodyPr>
          <a:lstStyle/>
          <a:p>
            <a:r>
              <a:rPr lang="nb-NO" sz="7200" dirty="0" smtClean="0"/>
              <a:t>2020</a:t>
            </a:r>
            <a:endParaRPr lang="nb-NO" sz="7200" dirty="0"/>
          </a:p>
        </p:txBody>
      </p:sp>
      <p:pic>
        <p:nvPicPr>
          <p:cNvPr id="6" name="Bilde 5" descr="Darmo ilustracja: Słonko, Słoneczko, Słońce, Żół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0"/>
            <a:ext cx="6146800" cy="6527800"/>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784" y="5495670"/>
            <a:ext cx="1123950" cy="1032130"/>
          </a:xfrm>
          <a:prstGeom prst="rect">
            <a:avLst/>
          </a:prstGeom>
        </p:spPr>
      </p:pic>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5715" y="5455459"/>
            <a:ext cx="1577751" cy="1072341"/>
          </a:xfrm>
          <a:prstGeom prst="rect">
            <a:avLst/>
          </a:prstGeom>
        </p:spPr>
      </p:pic>
      <p:pic>
        <p:nvPicPr>
          <p:cNvPr id="4" name="Bild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299" y="5680075"/>
            <a:ext cx="3185956" cy="1058862"/>
          </a:xfrm>
          <a:prstGeom prst="rect">
            <a:avLst/>
          </a:prstGeom>
        </p:spPr>
      </p:pic>
    </p:spTree>
    <p:extLst>
      <p:ext uri="{BB962C8B-B14F-4D97-AF65-F5344CB8AC3E}">
        <p14:creationId xmlns:p14="http://schemas.microsoft.com/office/powerpoint/2010/main" val="20609122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Trening i Naturen</a:t>
            </a:r>
            <a:endParaRPr lang="nb-NO" dirty="0"/>
          </a:p>
        </p:txBody>
      </p:sp>
      <p:sp>
        <p:nvSpPr>
          <p:cNvPr id="3" name="Plassholder for innhold 2"/>
          <p:cNvSpPr>
            <a:spLocks noGrp="1"/>
          </p:cNvSpPr>
          <p:nvPr>
            <p:ph idx="1"/>
          </p:nvPr>
        </p:nvSpPr>
        <p:spPr>
          <a:xfrm>
            <a:off x="838200" y="1825625"/>
            <a:ext cx="5080000" cy="4351338"/>
          </a:xfrm>
        </p:spPr>
        <p:txBody>
          <a:bodyPr>
            <a:normAutofit/>
          </a:bodyPr>
          <a:lstStyle/>
          <a:p>
            <a:pPr marL="0" indent="0">
              <a:buNone/>
            </a:pPr>
            <a:r>
              <a:rPr lang="nb-NO" sz="1800" dirty="0" err="1" smtClean="0"/>
              <a:t>Marriel</a:t>
            </a:r>
            <a:r>
              <a:rPr lang="nb-NO" sz="1800" dirty="0" smtClean="0"/>
              <a:t> </a:t>
            </a:r>
            <a:r>
              <a:rPr lang="nb-NO" sz="1800" dirty="0" err="1" smtClean="0"/>
              <a:t>Dionaldo</a:t>
            </a:r>
            <a:r>
              <a:rPr lang="nb-NO" sz="1800" dirty="0" smtClean="0"/>
              <a:t> </a:t>
            </a:r>
            <a:r>
              <a:rPr lang="nb-NO" sz="1800" dirty="0"/>
              <a:t> </a:t>
            </a:r>
            <a:r>
              <a:rPr lang="nb-NO" sz="1800" dirty="0" smtClean="0"/>
              <a:t>er personlig trener på SKY </a:t>
            </a:r>
            <a:r>
              <a:rPr lang="nb-NO" sz="1800" dirty="0" err="1" smtClean="0"/>
              <a:t>fitness</a:t>
            </a:r>
            <a:r>
              <a:rPr lang="nb-NO" sz="1800" dirty="0" smtClean="0"/>
              <a:t> og inviterer til gratis trening. </a:t>
            </a:r>
          </a:p>
          <a:p>
            <a:pPr marL="0" indent="0">
              <a:buNone/>
            </a:pPr>
            <a:endParaRPr lang="nb-NO" sz="1800" dirty="0" smtClean="0"/>
          </a:p>
          <a:p>
            <a:endParaRPr lang="nb-NO" sz="1800" dirty="0"/>
          </a:p>
          <a:p>
            <a:pPr marL="0" indent="0">
              <a:buNone/>
            </a:pPr>
            <a:r>
              <a:rPr lang="nb-NO" sz="1800" dirty="0" smtClean="0"/>
              <a:t>Oppmøte ungdommens hus 9.45 </a:t>
            </a:r>
          </a:p>
          <a:p>
            <a:pPr marL="0" indent="0">
              <a:buNone/>
            </a:pPr>
            <a:endParaRPr lang="nb-NO" sz="1800" dirty="0" smtClean="0"/>
          </a:p>
          <a:p>
            <a:pPr marL="0" indent="0">
              <a:buNone/>
            </a:pPr>
            <a:r>
              <a:rPr lang="nb-NO" sz="1800" dirty="0" smtClean="0"/>
              <a:t>Tirsdag 23 og 30 juni</a:t>
            </a:r>
          </a:p>
          <a:p>
            <a:pPr marL="0" indent="0">
              <a:buNone/>
            </a:pPr>
            <a:r>
              <a:rPr lang="nb-NO" sz="1800" dirty="0" smtClean="0"/>
              <a:t>Aldersgrense 10 -13 år</a:t>
            </a:r>
          </a:p>
          <a:p>
            <a:pPr marL="0" indent="0">
              <a:buNone/>
            </a:pPr>
            <a:endParaRPr lang="nb-NO" sz="1800" dirty="0" smtClean="0"/>
          </a:p>
          <a:p>
            <a:pPr marL="0" indent="0">
              <a:buNone/>
            </a:pPr>
            <a:endParaRPr lang="nb-NO" sz="1800" dirty="0" smtClean="0"/>
          </a:p>
          <a:p>
            <a:pPr marL="0" indent="0">
              <a:buNone/>
            </a:pPr>
            <a:r>
              <a:rPr lang="nb-NO" sz="1800" dirty="0" smtClean="0"/>
              <a:t>Torsdag 25 juni og 2 juli</a:t>
            </a:r>
          </a:p>
          <a:p>
            <a:pPr marL="0" indent="0">
              <a:buNone/>
            </a:pPr>
            <a:r>
              <a:rPr lang="nb-NO" sz="1800" dirty="0" smtClean="0"/>
              <a:t>Aldergrense 14 – 18 år</a:t>
            </a:r>
          </a:p>
          <a:p>
            <a:pPr marL="0" indent="0">
              <a:buNone/>
            </a:pPr>
            <a:endParaRPr lang="nb-NO" dirty="0" smtClean="0"/>
          </a:p>
        </p:txBody>
      </p:sp>
      <p:pic>
        <p:nvPicPr>
          <p:cNvPr id="9" name="6C8D54F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070391" y="2485268"/>
            <a:ext cx="4064000" cy="2336800"/>
          </a:xfrm>
          <a:prstGeom prst="rect">
            <a:avLst/>
          </a:prstGeom>
        </p:spPr>
      </p:pic>
    </p:spTree>
    <p:extLst>
      <p:ext uri="{BB962C8B-B14F-4D97-AF65-F5344CB8AC3E}">
        <p14:creationId xmlns:p14="http://schemas.microsoft.com/office/powerpoint/2010/main" val="221892846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9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SUP- STAND UP PADLING kl. 15 </a:t>
            </a:r>
            <a:r>
              <a:rPr lang="nb-NO" dirty="0"/>
              <a:t>-</a:t>
            </a:r>
            <a:r>
              <a:rPr lang="nb-NO" dirty="0" smtClean="0"/>
              <a:t> 19</a:t>
            </a:r>
            <a:endParaRPr lang="nb-NO" dirty="0"/>
          </a:p>
        </p:txBody>
      </p:sp>
      <p:sp>
        <p:nvSpPr>
          <p:cNvPr id="3" name="Plassholder for innhold 2"/>
          <p:cNvSpPr>
            <a:spLocks noGrp="1"/>
          </p:cNvSpPr>
          <p:nvPr>
            <p:ph idx="1"/>
          </p:nvPr>
        </p:nvSpPr>
        <p:spPr>
          <a:xfrm>
            <a:off x="838200" y="1825625"/>
            <a:ext cx="5618018" cy="4351338"/>
          </a:xfrm>
        </p:spPr>
        <p:txBody>
          <a:bodyPr>
            <a:normAutofit/>
          </a:bodyPr>
          <a:lstStyle/>
          <a:p>
            <a:pPr marL="0" indent="0">
              <a:buNone/>
            </a:pPr>
            <a:r>
              <a:rPr lang="nb-NO" sz="1800" dirty="0" smtClean="0"/>
              <a:t>Brettpadling, eller stand up </a:t>
            </a:r>
            <a:r>
              <a:rPr lang="nb-NO" sz="1800" dirty="0" err="1" smtClean="0"/>
              <a:t>paddle</a:t>
            </a:r>
            <a:r>
              <a:rPr lang="nb-NO" sz="1800" dirty="0" smtClean="0"/>
              <a:t> (SUP) surfing/</a:t>
            </a:r>
            <a:r>
              <a:rPr lang="nb-NO" sz="1800" dirty="0" err="1" smtClean="0"/>
              <a:t>boarding</a:t>
            </a:r>
            <a:r>
              <a:rPr lang="nb-NO" sz="1800" dirty="0" smtClean="0"/>
              <a:t> er en voksende verdensomspennende sport med opphav fra Hawaii. Utøveren står på et spesialdesignet surfebrett med noe mer volum, lengde og bredde enn et vanlig surfebrett og benytter en lang padleåre som føres langs siden av brettet.</a:t>
            </a:r>
          </a:p>
          <a:p>
            <a:pPr marL="0" indent="0">
              <a:buNone/>
            </a:pPr>
            <a:r>
              <a:rPr lang="nb-NO" sz="1800" dirty="0" smtClean="0"/>
              <a:t>De har med alt utstyret du trenger</a:t>
            </a:r>
          </a:p>
          <a:p>
            <a:pPr marL="0" indent="0">
              <a:buNone/>
            </a:pPr>
            <a:r>
              <a:rPr lang="nb-NO" sz="1800" dirty="0" smtClean="0"/>
              <a:t>Oppmøte ungdommens hus </a:t>
            </a:r>
            <a:r>
              <a:rPr lang="nb-NO" sz="1800" dirty="0" err="1" smtClean="0"/>
              <a:t>kl</a:t>
            </a:r>
            <a:r>
              <a:rPr lang="nb-NO" sz="1800" dirty="0" smtClean="0"/>
              <a:t> 14.30</a:t>
            </a:r>
          </a:p>
          <a:p>
            <a:pPr marL="0" indent="0">
              <a:buNone/>
            </a:pPr>
            <a:r>
              <a:rPr lang="nb-NO" sz="1800" dirty="0" smtClean="0"/>
              <a:t>Aldergrense 12 år og svømmedyktig </a:t>
            </a:r>
          </a:p>
          <a:p>
            <a:pPr marL="0" indent="0">
              <a:buNone/>
            </a:pPr>
            <a:r>
              <a:rPr lang="nb-NO" sz="1800" dirty="0" smtClean="0"/>
              <a:t>16 deltaker pr tur, totalt 32 deltakere</a:t>
            </a:r>
          </a:p>
          <a:p>
            <a:pPr marL="0" indent="0">
              <a:buNone/>
            </a:pPr>
            <a:r>
              <a:rPr lang="nb-NO" sz="1800" dirty="0" smtClean="0"/>
              <a:t>Onsdag 24. juni og 1. juli</a:t>
            </a:r>
          </a:p>
          <a:p>
            <a:endParaRPr lang="nb-NO" sz="2400"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673" y="2374232"/>
            <a:ext cx="4987636" cy="3802732"/>
          </a:xfrm>
          <a:prstGeom prst="rect">
            <a:avLst/>
          </a:prstGeom>
        </p:spPr>
      </p:pic>
    </p:spTree>
    <p:extLst>
      <p:ext uri="{BB962C8B-B14F-4D97-AF65-F5344CB8AC3E}">
        <p14:creationId xmlns:p14="http://schemas.microsoft.com/office/powerpoint/2010/main" val="15321115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FRILUFTSAKTIVITETER  I 71° NORD STIL </a:t>
            </a:r>
          </a:p>
        </p:txBody>
      </p:sp>
      <p:sp>
        <p:nvSpPr>
          <p:cNvPr id="3" name="Plassholder for innhold 2"/>
          <p:cNvSpPr>
            <a:spLocks noGrp="1"/>
          </p:cNvSpPr>
          <p:nvPr>
            <p:ph idx="1"/>
          </p:nvPr>
        </p:nvSpPr>
        <p:spPr>
          <a:xfrm>
            <a:off x="838200" y="1825625"/>
            <a:ext cx="4795982" cy="4351338"/>
          </a:xfrm>
        </p:spPr>
        <p:txBody>
          <a:bodyPr/>
          <a:lstStyle/>
          <a:p>
            <a:pPr marL="0" indent="0">
              <a:buNone/>
            </a:pPr>
            <a:r>
              <a:rPr lang="nb-NO" sz="1800" dirty="0" smtClean="0"/>
              <a:t>På </a:t>
            </a:r>
            <a:r>
              <a:rPr lang="nb-NO" sz="1800" dirty="0"/>
              <a:t>Jakobsbakken Sammen med vår </a:t>
            </a:r>
            <a:r>
              <a:rPr lang="nb-NO" sz="1800" dirty="0" smtClean="0"/>
              <a:t>samarbeidspartneren </a:t>
            </a:r>
            <a:r>
              <a:rPr lang="nb-NO" sz="1800" dirty="0" err="1"/>
              <a:t>Fjellfarer</a:t>
            </a:r>
            <a:r>
              <a:rPr lang="nb-NO" sz="1800" dirty="0"/>
              <a:t> gjennomfører vi friluftsaktiviteter </a:t>
            </a:r>
            <a:r>
              <a:rPr lang="nb-NO" sz="1800" dirty="0" smtClean="0"/>
              <a:t>i 71</a:t>
            </a:r>
            <a:r>
              <a:rPr lang="nb-NO" sz="1800" dirty="0"/>
              <a:t>° stil (selvsagt tilpasset aldersgruppen</a:t>
            </a:r>
            <a:r>
              <a:rPr lang="nb-NO" sz="1800" dirty="0" smtClean="0"/>
              <a:t>).</a:t>
            </a:r>
          </a:p>
          <a:p>
            <a:pPr marL="0" indent="0">
              <a:buNone/>
            </a:pPr>
            <a:r>
              <a:rPr lang="nb-NO" sz="1800" dirty="0" smtClean="0"/>
              <a:t>Gode </a:t>
            </a:r>
            <a:r>
              <a:rPr lang="nb-NO" sz="1800" dirty="0"/>
              <a:t>klær og sko for </a:t>
            </a:r>
            <a:r>
              <a:rPr lang="nb-NO" sz="1800" dirty="0" smtClean="0"/>
              <a:t>ute-bruk og skiftetøy.</a:t>
            </a:r>
          </a:p>
          <a:p>
            <a:pPr marL="0" indent="0">
              <a:buNone/>
            </a:pPr>
            <a:r>
              <a:rPr lang="nb-NO" sz="1800" dirty="0" smtClean="0"/>
              <a:t>Oppmøte </a:t>
            </a:r>
            <a:r>
              <a:rPr lang="nb-NO" sz="1800" dirty="0"/>
              <a:t>på ungdommens hus senest </a:t>
            </a:r>
            <a:r>
              <a:rPr lang="nb-NO" sz="1800" dirty="0" smtClean="0"/>
              <a:t>kl.16:00 tilbake ca. kl.  20.00</a:t>
            </a:r>
          </a:p>
          <a:p>
            <a:pPr marL="0" indent="0">
              <a:buNone/>
            </a:pPr>
            <a:r>
              <a:rPr lang="nb-NO" sz="1800" dirty="0" smtClean="0"/>
              <a:t>Anbefalt </a:t>
            </a:r>
            <a:r>
              <a:rPr lang="nb-NO" sz="1800" dirty="0"/>
              <a:t>alder 10 til </a:t>
            </a:r>
            <a:r>
              <a:rPr lang="nb-NO" sz="1800" dirty="0" smtClean="0"/>
              <a:t>13 </a:t>
            </a:r>
            <a:r>
              <a:rPr lang="nb-NO" sz="1800" dirty="0"/>
              <a:t>år. </a:t>
            </a:r>
            <a:r>
              <a:rPr lang="nb-NO" sz="1800" dirty="0" smtClean="0"/>
              <a:t> 12 deltakere pr tur, totalt 24 deltakere</a:t>
            </a:r>
          </a:p>
          <a:p>
            <a:pPr marL="0" indent="0">
              <a:buNone/>
            </a:pPr>
            <a:endParaRPr lang="nb-NO" sz="1800" dirty="0"/>
          </a:p>
          <a:p>
            <a:pPr marL="0" indent="0">
              <a:buNone/>
            </a:pPr>
            <a:r>
              <a:rPr lang="nb-NO" sz="1800" dirty="0" smtClean="0"/>
              <a:t>Torsdag 25. juni og 2. juli</a:t>
            </a:r>
            <a:endParaRPr lang="nb-NO" sz="1800" dirty="0"/>
          </a:p>
          <a:p>
            <a:pPr marL="0" indent="0">
              <a:buNone/>
            </a:pPr>
            <a:endParaRPr lang="nb-NO" dirty="0"/>
          </a:p>
        </p:txBody>
      </p:sp>
      <p:sp>
        <p:nvSpPr>
          <p:cNvPr id="4" name="TekstSylinder 3"/>
          <p:cNvSpPr txBox="1"/>
          <p:nvPr/>
        </p:nvSpPr>
        <p:spPr>
          <a:xfrm>
            <a:off x="6315243" y="2195585"/>
            <a:ext cx="4765964" cy="3611418"/>
          </a:xfrm>
          <a:prstGeom prst="rect">
            <a:avLst/>
          </a:prstGeom>
          <a:noFill/>
        </p:spPr>
        <p:txBody>
          <a:bodyPr wrap="square" rtlCol="0">
            <a:spAutoFit/>
          </a:bodyPr>
          <a:lstStyle/>
          <a:p>
            <a:endParaRPr lang="nb-NO"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368" y="1674646"/>
            <a:ext cx="4017818" cy="4076412"/>
          </a:xfrm>
          <a:prstGeom prst="rect">
            <a:avLst/>
          </a:prstGeom>
        </p:spPr>
      </p:pic>
    </p:spTree>
    <p:extLst>
      <p:ext uri="{BB962C8B-B14F-4D97-AF65-F5344CB8AC3E}">
        <p14:creationId xmlns:p14="http://schemas.microsoft.com/office/powerpoint/2010/main" val="405534305"/>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Friluftsaktiviteter</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87525"/>
            <a:ext cx="3263503" cy="4351338"/>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690688"/>
            <a:ext cx="3784600" cy="4351338"/>
          </a:xfrm>
          <a:prstGeom prst="rect">
            <a:avLst/>
          </a:prstGeom>
        </p:spPr>
      </p:pic>
    </p:spTree>
    <p:extLst>
      <p:ext uri="{BB962C8B-B14F-4D97-AF65-F5344CB8AC3E}">
        <p14:creationId xmlns:p14="http://schemas.microsoft.com/office/powerpoint/2010/main" val="242792536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Kino + sosialt på Ungdommens hus kl. 18</a:t>
            </a:r>
            <a:endParaRPr lang="nb-NO" dirty="0"/>
          </a:p>
        </p:txBody>
      </p:sp>
      <p:sp>
        <p:nvSpPr>
          <p:cNvPr id="3" name="Plassholder for innhold 2"/>
          <p:cNvSpPr>
            <a:spLocks noGrp="1"/>
          </p:cNvSpPr>
          <p:nvPr>
            <p:ph idx="1"/>
          </p:nvPr>
        </p:nvSpPr>
        <p:spPr>
          <a:xfrm>
            <a:off x="838200" y="1825625"/>
            <a:ext cx="5015845" cy="4351338"/>
          </a:xfrm>
        </p:spPr>
        <p:txBody>
          <a:bodyPr>
            <a:normAutofit/>
          </a:bodyPr>
          <a:lstStyle/>
          <a:p>
            <a:pPr marL="0" indent="0">
              <a:buNone/>
            </a:pPr>
            <a:r>
              <a:rPr lang="nb-NO" sz="1800" dirty="0" smtClean="0"/>
              <a:t>Vi viser filmen </a:t>
            </a:r>
            <a:r>
              <a:rPr lang="nb-NO" sz="1800" dirty="0" err="1" smtClean="0"/>
              <a:t>Braham’s</a:t>
            </a:r>
            <a:r>
              <a:rPr lang="nb-NO" sz="1800" dirty="0" smtClean="0"/>
              <a:t> </a:t>
            </a:r>
            <a:r>
              <a:rPr lang="nb-NO" sz="1800" dirty="0" err="1" smtClean="0"/>
              <a:t>Curs</a:t>
            </a:r>
            <a:r>
              <a:rPr lang="nb-NO" sz="1800" dirty="0" err="1"/>
              <a:t>e</a:t>
            </a:r>
            <a:r>
              <a:rPr lang="nb-NO" sz="1800" dirty="0" smtClean="0"/>
              <a:t> (The Boy II)</a:t>
            </a:r>
          </a:p>
          <a:p>
            <a:pPr marL="0" indent="0">
              <a:buNone/>
            </a:pPr>
            <a:r>
              <a:rPr lang="nb-NO" sz="1800" dirty="0" smtClean="0"/>
              <a:t>Etterpå drar vi på ungdommens hus for sosialt samvær med mulighet for biljard, bordtennis med mere</a:t>
            </a:r>
          </a:p>
          <a:p>
            <a:pPr marL="0" indent="0">
              <a:buNone/>
            </a:pPr>
            <a:r>
              <a:rPr lang="nb-NO" sz="1800" dirty="0" smtClean="0"/>
              <a:t>Vi serverer Pizza og brus</a:t>
            </a:r>
          </a:p>
          <a:p>
            <a:pPr marL="0" indent="0">
              <a:buNone/>
            </a:pPr>
            <a:r>
              <a:rPr lang="nb-NO" sz="1800" dirty="0" smtClean="0"/>
              <a:t>Aldergrense 15 år. 2o stk. pr film, totalt 40 deltakere</a:t>
            </a:r>
          </a:p>
          <a:p>
            <a:pPr marL="0" indent="0">
              <a:buNone/>
            </a:pPr>
            <a:endParaRPr lang="nb-NO" sz="1800" dirty="0" smtClean="0"/>
          </a:p>
          <a:p>
            <a:pPr marL="0" indent="0">
              <a:buNone/>
            </a:pPr>
            <a:r>
              <a:rPr lang="nb-NO" sz="1800" dirty="0" smtClean="0"/>
              <a:t>Oppmøte på Fauske Kino </a:t>
            </a:r>
            <a:r>
              <a:rPr lang="nb-NO" sz="1800" dirty="0" err="1" smtClean="0"/>
              <a:t>kl</a:t>
            </a:r>
            <a:r>
              <a:rPr lang="nb-NO" sz="1800" dirty="0" smtClean="0"/>
              <a:t> 17.45</a:t>
            </a:r>
          </a:p>
          <a:p>
            <a:endParaRPr lang="nb-NO" sz="1800" dirty="0" smtClean="0"/>
          </a:p>
          <a:p>
            <a:pPr marL="0" indent="0">
              <a:buNone/>
            </a:pPr>
            <a:r>
              <a:rPr lang="nb-NO" sz="1800" dirty="0" smtClean="0"/>
              <a:t>Torsdag 25. juni og 2. juli</a:t>
            </a:r>
            <a:endParaRPr lang="nb-NO" sz="1800" dirty="0"/>
          </a:p>
        </p:txBody>
      </p:sp>
      <p:pic>
        <p:nvPicPr>
          <p:cNvPr id="6" name="Bilde 5"/>
          <p:cNvPicPr>
            <a:picLocks noChangeAspect="1"/>
          </p:cNvPicPr>
          <p:nvPr/>
        </p:nvPicPr>
        <p:blipFill>
          <a:blip r:embed="rId2"/>
          <a:stretch>
            <a:fillRect/>
          </a:stretch>
        </p:blipFill>
        <p:spPr>
          <a:xfrm>
            <a:off x="6550890" y="1282700"/>
            <a:ext cx="4802910" cy="5167313"/>
          </a:xfrm>
          <a:prstGeom prst="rect">
            <a:avLst/>
          </a:prstGeom>
        </p:spPr>
      </p:pic>
    </p:spTree>
    <p:extLst>
      <p:ext uri="{BB962C8B-B14F-4D97-AF65-F5344CB8AC3E}">
        <p14:creationId xmlns:p14="http://schemas.microsoft.com/office/powerpoint/2010/main" val="12624276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Bodø </a:t>
            </a:r>
            <a:r>
              <a:rPr lang="nb-NO" dirty="0" err="1" smtClean="0"/>
              <a:t>Actionhall</a:t>
            </a:r>
            <a:r>
              <a:rPr lang="nb-NO" dirty="0" smtClean="0"/>
              <a:t> kl. 12 - 20</a:t>
            </a:r>
            <a:endParaRPr lang="nb-NO" dirty="0"/>
          </a:p>
        </p:txBody>
      </p:sp>
      <p:sp>
        <p:nvSpPr>
          <p:cNvPr id="3" name="Plassholder for innhold 2"/>
          <p:cNvSpPr>
            <a:spLocks noGrp="1"/>
          </p:cNvSpPr>
          <p:nvPr>
            <p:ph idx="1"/>
          </p:nvPr>
        </p:nvSpPr>
        <p:spPr>
          <a:xfrm>
            <a:off x="838200" y="1825625"/>
            <a:ext cx="4260273" cy="4351338"/>
          </a:xfrm>
        </p:spPr>
        <p:txBody>
          <a:bodyPr/>
          <a:lstStyle/>
          <a:p>
            <a:pPr marL="0" indent="0">
              <a:buNone/>
            </a:pPr>
            <a:r>
              <a:rPr lang="nb-NO" sz="1800" dirty="0" smtClean="0"/>
              <a:t>Vi deler oss i 2 grupper og spiller </a:t>
            </a:r>
            <a:r>
              <a:rPr lang="nb-NO" sz="1800" dirty="0" err="1" smtClean="0"/>
              <a:t>lasertag</a:t>
            </a:r>
            <a:r>
              <a:rPr lang="nb-NO" sz="1800" dirty="0" smtClean="0"/>
              <a:t> og </a:t>
            </a:r>
            <a:r>
              <a:rPr lang="nb-NO" sz="1800" dirty="0" err="1" smtClean="0"/>
              <a:t>escaperoom</a:t>
            </a:r>
            <a:r>
              <a:rPr lang="nb-NO" sz="1800" dirty="0" smtClean="0"/>
              <a:t>. Alle deltakere får mulighet til å prøve begge deler.</a:t>
            </a:r>
          </a:p>
          <a:p>
            <a:pPr marL="0" indent="0">
              <a:buNone/>
            </a:pPr>
            <a:r>
              <a:rPr lang="nb-NO" sz="1800" dirty="0" smtClean="0"/>
              <a:t>Hvis været tillater det blir det avslutting på bystranda.</a:t>
            </a:r>
          </a:p>
          <a:p>
            <a:pPr marL="0" indent="0">
              <a:buNone/>
            </a:pPr>
            <a:endParaRPr lang="nb-NO" sz="1800" dirty="0" smtClean="0"/>
          </a:p>
          <a:p>
            <a:pPr marL="0" indent="0">
              <a:buNone/>
            </a:pPr>
            <a:r>
              <a:rPr lang="nb-NO" sz="1800" dirty="0" smtClean="0"/>
              <a:t>Etter på har vi sosial til bussen går hjem</a:t>
            </a:r>
          </a:p>
          <a:p>
            <a:pPr marL="0" indent="0">
              <a:buNone/>
            </a:pPr>
            <a:r>
              <a:rPr lang="nb-NO" sz="1800" dirty="0" smtClean="0"/>
              <a:t>Aldersgruppe 16 – 18 år</a:t>
            </a:r>
          </a:p>
          <a:p>
            <a:pPr marL="0" indent="0">
              <a:buNone/>
            </a:pPr>
            <a:r>
              <a:rPr lang="nb-NO" sz="1800" dirty="0" smtClean="0"/>
              <a:t>Oppmøte ungdommens hus kl. 11.45</a:t>
            </a:r>
          </a:p>
          <a:p>
            <a:pPr marL="0" indent="0">
              <a:buNone/>
            </a:pPr>
            <a:r>
              <a:rPr lang="nb-NO" sz="1800" dirty="0" smtClean="0"/>
              <a:t>20 deltakere pr tur, totalt 40 stk.</a:t>
            </a:r>
          </a:p>
          <a:p>
            <a:pPr marL="0" indent="0">
              <a:buNone/>
            </a:pPr>
            <a:r>
              <a:rPr lang="da-DK" sz="1800" dirty="0"/>
              <a:t>Fredag </a:t>
            </a:r>
            <a:r>
              <a:rPr lang="da-DK" sz="1800" dirty="0" smtClean="0"/>
              <a:t>26. </a:t>
            </a:r>
            <a:r>
              <a:rPr lang="da-DK" sz="1800" dirty="0"/>
              <a:t>juni og </a:t>
            </a:r>
            <a:r>
              <a:rPr lang="da-DK" sz="1800" dirty="0" smtClean="0"/>
              <a:t>3. </a:t>
            </a:r>
            <a:r>
              <a:rPr lang="da-DK" sz="1800" dirty="0"/>
              <a:t>juli</a:t>
            </a:r>
          </a:p>
          <a:p>
            <a:endParaRPr lang="nb-NO" dirty="0"/>
          </a:p>
        </p:txBody>
      </p:sp>
      <p:pic>
        <p:nvPicPr>
          <p:cNvPr id="5" name="Bilde 4"/>
          <p:cNvPicPr>
            <a:picLocks noChangeAspect="1"/>
          </p:cNvPicPr>
          <p:nvPr/>
        </p:nvPicPr>
        <p:blipFill>
          <a:blip r:embed="rId2"/>
          <a:stretch>
            <a:fillRect/>
          </a:stretch>
        </p:blipFill>
        <p:spPr>
          <a:xfrm>
            <a:off x="5938982" y="1825626"/>
            <a:ext cx="5726545" cy="4351338"/>
          </a:xfrm>
          <a:prstGeom prst="rect">
            <a:avLst/>
          </a:prstGeom>
        </p:spPr>
      </p:pic>
    </p:spTree>
    <p:extLst>
      <p:ext uri="{BB962C8B-B14F-4D97-AF65-F5344CB8AC3E}">
        <p14:creationId xmlns:p14="http://schemas.microsoft.com/office/powerpoint/2010/main" val="2782290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12821" y="0"/>
            <a:ext cx="10515600" cy="1325563"/>
          </a:xfrm>
        </p:spPr>
        <p:txBody>
          <a:bodyPr/>
          <a:lstStyle/>
          <a:p>
            <a:r>
              <a:rPr lang="nb-NO" dirty="0" smtClean="0"/>
              <a:t> </a:t>
            </a:r>
            <a:r>
              <a:rPr lang="nb-NO" dirty="0"/>
              <a:t>I</a:t>
            </a:r>
            <a:r>
              <a:rPr lang="nb-NO" dirty="0" smtClean="0"/>
              <a:t>nformasjon</a:t>
            </a:r>
            <a:endParaRPr lang="nb-NO" dirty="0"/>
          </a:p>
        </p:txBody>
      </p:sp>
      <p:sp>
        <p:nvSpPr>
          <p:cNvPr id="3" name="Plassholder for innhold 2"/>
          <p:cNvSpPr>
            <a:spLocks noGrp="1"/>
          </p:cNvSpPr>
          <p:nvPr>
            <p:ph idx="1"/>
          </p:nvPr>
        </p:nvSpPr>
        <p:spPr>
          <a:xfrm>
            <a:off x="653716" y="1325563"/>
            <a:ext cx="10515600" cy="4690978"/>
          </a:xfrm>
        </p:spPr>
        <p:txBody>
          <a:bodyPr>
            <a:normAutofit/>
          </a:bodyPr>
          <a:lstStyle/>
          <a:p>
            <a:pPr marL="0" indent="0" algn="ctr">
              <a:buNone/>
            </a:pPr>
            <a:endParaRPr lang="nb-NO" sz="1800" dirty="0" smtClean="0"/>
          </a:p>
          <a:p>
            <a:pPr marL="0" indent="0" algn="ctr">
              <a:buNone/>
            </a:pPr>
            <a:r>
              <a:rPr lang="nb-NO" sz="1800" dirty="0" smtClean="0"/>
              <a:t>Fauske.kommune.no</a:t>
            </a:r>
          </a:p>
          <a:p>
            <a:pPr marL="0" indent="0" algn="ctr">
              <a:buNone/>
            </a:pPr>
            <a:endParaRPr lang="nb-NO" sz="1800" dirty="0" smtClean="0"/>
          </a:p>
          <a:p>
            <a:pPr marL="0" indent="0" algn="ctr">
              <a:buNone/>
            </a:pPr>
            <a:r>
              <a:rPr lang="nb-NO" sz="1800" dirty="0" err="1" smtClean="0"/>
              <a:t>Facebook</a:t>
            </a:r>
            <a:r>
              <a:rPr lang="nb-NO" sz="1800" dirty="0" smtClean="0"/>
              <a:t> – Ungdommens hus, Frivilligsentralen, Fauske kulturkontor og Fauske kommune</a:t>
            </a:r>
          </a:p>
          <a:p>
            <a:pPr marL="0" indent="0" algn="ctr">
              <a:buNone/>
            </a:pPr>
            <a:endParaRPr lang="nb-NO" sz="1800" dirty="0"/>
          </a:p>
          <a:p>
            <a:pPr marL="0" indent="0" algn="ctr">
              <a:buNone/>
            </a:pPr>
            <a:r>
              <a:rPr lang="nb-NO" sz="1800" dirty="0" err="1" smtClean="0"/>
              <a:t>Instagram</a:t>
            </a:r>
            <a:r>
              <a:rPr lang="nb-NO" sz="1800" smtClean="0"/>
              <a:t>:  </a:t>
            </a:r>
            <a:r>
              <a:rPr lang="nb-NO" sz="1800" dirty="0" smtClean="0"/>
              <a:t>hus ungdommens, Fauske kommune</a:t>
            </a:r>
          </a:p>
          <a:p>
            <a:pPr algn="ctr"/>
            <a:endParaRPr lang="nb-NO" sz="1800" dirty="0" smtClean="0"/>
          </a:p>
          <a:p>
            <a:pPr marL="0" indent="0" algn="ctr">
              <a:buNone/>
            </a:pPr>
            <a:r>
              <a:rPr lang="nb-NO" sz="1800" dirty="0" smtClean="0"/>
              <a:t>Snap:  Ungdommens hus Fauske </a:t>
            </a:r>
          </a:p>
          <a:p>
            <a:pPr marL="0" indent="0">
              <a:buNone/>
            </a:pPr>
            <a:endParaRPr lang="nb-NO" dirty="0"/>
          </a:p>
        </p:txBody>
      </p:sp>
    </p:spTree>
    <p:extLst>
      <p:ext uri="{BB962C8B-B14F-4D97-AF65-F5344CB8AC3E}">
        <p14:creationId xmlns:p14="http://schemas.microsoft.com/office/powerpoint/2010/main" val="35517419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4"/>
            <a:ext cx="5562600" cy="6067760"/>
          </a:xfrm>
        </p:spPr>
        <p:txBody>
          <a:bodyPr>
            <a:normAutofit/>
          </a:bodyPr>
          <a:lstStyle/>
          <a:p>
            <a:r>
              <a:rPr lang="nb-NO" sz="3600" b="1" dirty="0" smtClean="0"/>
              <a:t>Kontaktpersoner</a:t>
            </a:r>
            <a:br>
              <a:rPr lang="nb-NO" sz="3600" b="1" dirty="0" smtClean="0"/>
            </a:br>
            <a:r>
              <a:rPr lang="nb-NO" sz="3600" b="1" dirty="0"/>
              <a:t/>
            </a:r>
            <a:br>
              <a:rPr lang="nb-NO" sz="3600" b="1" dirty="0"/>
            </a:br>
            <a:r>
              <a:rPr lang="nb-NO" sz="3600" b="1" dirty="0"/>
              <a:t>Gunn Lisbeth </a:t>
            </a:r>
            <a:r>
              <a:rPr lang="nb-NO" sz="3600" b="1" dirty="0" smtClean="0"/>
              <a:t>Pedersen</a:t>
            </a:r>
            <a:br>
              <a:rPr lang="nb-NO" sz="3600" b="1" dirty="0" smtClean="0"/>
            </a:br>
            <a:r>
              <a:rPr lang="nb-NO" sz="3600" b="1" dirty="0" smtClean="0"/>
              <a:t> </a:t>
            </a:r>
            <a:r>
              <a:rPr lang="nb-NO" sz="3600" b="1" dirty="0"/>
              <a:t>915 53 </a:t>
            </a:r>
            <a:r>
              <a:rPr lang="nb-NO" sz="3600" b="1" dirty="0" smtClean="0"/>
              <a:t>736</a:t>
            </a:r>
            <a:br>
              <a:rPr lang="nb-NO" sz="3600" b="1" dirty="0" smtClean="0"/>
            </a:br>
            <a:r>
              <a:rPr lang="nb-NO" sz="3600" b="1" dirty="0"/>
              <a:t/>
            </a:r>
            <a:br>
              <a:rPr lang="nb-NO" sz="3600" b="1" dirty="0"/>
            </a:br>
            <a:r>
              <a:rPr lang="nb-NO" sz="3600" b="1" dirty="0"/>
              <a:t>Gro-Anita Olsen </a:t>
            </a:r>
            <a:r>
              <a:rPr lang="nb-NO" sz="3600" b="1" dirty="0" smtClean="0"/>
              <a:t/>
            </a:r>
            <a:br>
              <a:rPr lang="nb-NO" sz="3600" b="1" dirty="0" smtClean="0"/>
            </a:br>
            <a:r>
              <a:rPr lang="nb-NO" sz="3600" b="1" dirty="0" smtClean="0"/>
              <a:t>480 </a:t>
            </a:r>
            <a:r>
              <a:rPr lang="nb-NO" sz="3600" b="1" dirty="0"/>
              <a:t>56 </a:t>
            </a:r>
            <a:r>
              <a:rPr lang="nb-NO" sz="3600" b="1" dirty="0" smtClean="0"/>
              <a:t>810</a:t>
            </a:r>
            <a:br>
              <a:rPr lang="nb-NO" sz="3600" b="1" dirty="0" smtClean="0"/>
            </a:br>
            <a:r>
              <a:rPr lang="nb-NO" sz="3600" b="1" dirty="0"/>
              <a:t/>
            </a:r>
            <a:br>
              <a:rPr lang="nb-NO" sz="3600" b="1" dirty="0"/>
            </a:br>
            <a:r>
              <a:rPr lang="nb-NO" sz="3600" b="1" dirty="0"/>
              <a:t>Mariell Aronsen </a:t>
            </a:r>
            <a:r>
              <a:rPr lang="nb-NO" sz="3600" b="1" dirty="0" smtClean="0"/>
              <a:t/>
            </a:r>
            <a:br>
              <a:rPr lang="nb-NO" sz="3600" b="1" dirty="0" smtClean="0"/>
            </a:br>
            <a:r>
              <a:rPr lang="nb-NO" sz="3600" b="1" dirty="0" smtClean="0"/>
              <a:t>951 </a:t>
            </a:r>
            <a:r>
              <a:rPr lang="nb-NO" sz="3600" b="1" dirty="0"/>
              <a:t>29 269</a:t>
            </a:r>
            <a:br>
              <a:rPr lang="nb-NO" sz="3600" b="1" dirty="0"/>
            </a:br>
            <a:endParaRPr lang="nb-NO" sz="3600" b="1"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1658" y="801688"/>
            <a:ext cx="3462784" cy="4797425"/>
          </a:xfrm>
        </p:spPr>
      </p:pic>
    </p:spTree>
    <p:extLst>
      <p:ext uri="{BB962C8B-B14F-4D97-AF65-F5344CB8AC3E}">
        <p14:creationId xmlns:p14="http://schemas.microsoft.com/office/powerpoint/2010/main" val="18023791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PÅMELDING:</a:t>
            </a:r>
            <a:endParaRPr lang="nb-NO" dirty="0"/>
          </a:p>
        </p:txBody>
      </p:sp>
      <p:sp>
        <p:nvSpPr>
          <p:cNvPr id="3" name="Plassholder for innhold 2"/>
          <p:cNvSpPr>
            <a:spLocks noGrp="1"/>
          </p:cNvSpPr>
          <p:nvPr>
            <p:ph idx="1"/>
          </p:nvPr>
        </p:nvSpPr>
        <p:spPr/>
        <p:txBody>
          <a:bodyPr/>
          <a:lstStyle/>
          <a:p>
            <a:pPr marL="0" indent="0" algn="ctr">
              <a:buNone/>
            </a:pPr>
            <a:r>
              <a:rPr lang="nb-NO" dirty="0" smtClean="0"/>
              <a:t>Det er kun digital påmelding</a:t>
            </a:r>
          </a:p>
          <a:p>
            <a:pPr marL="0" indent="0" algn="ctr">
              <a:buNone/>
            </a:pPr>
            <a:r>
              <a:rPr lang="nb-NO" dirty="0" smtClean="0">
                <a:hlinkClick r:id="rId2"/>
              </a:rPr>
              <a:t>https</a:t>
            </a:r>
            <a:r>
              <a:rPr lang="nb-NO" dirty="0">
                <a:hlinkClick r:id="rId2"/>
              </a:rPr>
              <a:t>://</a:t>
            </a:r>
            <a:r>
              <a:rPr lang="nb-NO" dirty="0" smtClean="0">
                <a:hlinkClick r:id="rId2"/>
              </a:rPr>
              <a:t>qlz.no/quest.asp?code=6afffd135251</a:t>
            </a:r>
            <a:endParaRPr lang="nb-NO" dirty="0" smtClean="0"/>
          </a:p>
          <a:p>
            <a:pPr marL="0" indent="0" algn="ctr">
              <a:buNone/>
            </a:pPr>
            <a:endParaRPr lang="nb-NO" dirty="0"/>
          </a:p>
          <a:p>
            <a:pPr marL="0" indent="0" algn="ctr">
              <a:buNone/>
            </a:pPr>
            <a:r>
              <a:rPr lang="nb-NO" dirty="0" smtClean="0"/>
              <a:t>Trenger du hjelp er vi på Fauske bygdetun på </a:t>
            </a:r>
          </a:p>
          <a:p>
            <a:pPr marL="0" indent="0" algn="ctr">
              <a:buNone/>
            </a:pPr>
            <a:r>
              <a:rPr lang="nb-NO" dirty="0" smtClean="0"/>
              <a:t>mandag 8. juni og 15. juni fra kl. 18 - 20</a:t>
            </a:r>
            <a:endParaRPr lang="nb-NO" dirty="0"/>
          </a:p>
        </p:txBody>
      </p:sp>
    </p:spTree>
    <p:extLst>
      <p:ext uri="{BB962C8B-B14F-4D97-AF65-F5344CB8AC3E}">
        <p14:creationId xmlns:p14="http://schemas.microsoft.com/office/powerpoint/2010/main" val="142984369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Sykt bra, Aktiv sommer </a:t>
            </a:r>
            <a:r>
              <a:rPr lang="nb-NO" dirty="0" smtClean="0">
                <a:sym typeface="Wingdings" panose="05000000000000000000" pitchFamily="2" charset="2"/>
              </a:rPr>
              <a:t> </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5601" y="1825625"/>
            <a:ext cx="3140798" cy="4351338"/>
          </a:xfrm>
        </p:spPr>
      </p:pic>
    </p:spTree>
    <p:extLst>
      <p:ext uri="{BB962C8B-B14F-4D97-AF65-F5344CB8AC3E}">
        <p14:creationId xmlns:p14="http://schemas.microsoft.com/office/powerpoint/2010/main" val="267145501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Båttur med fembøringen kl. 10 - 14</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5400" y="1825625"/>
            <a:ext cx="4559300" cy="4351338"/>
          </a:xfrm>
        </p:spPr>
      </p:pic>
      <p:sp>
        <p:nvSpPr>
          <p:cNvPr id="5" name="TekstSylinder 4"/>
          <p:cNvSpPr txBox="1"/>
          <p:nvPr/>
        </p:nvSpPr>
        <p:spPr>
          <a:xfrm>
            <a:off x="939800" y="1825625"/>
            <a:ext cx="5257800" cy="3970318"/>
          </a:xfrm>
          <a:prstGeom prst="rect">
            <a:avLst/>
          </a:prstGeom>
          <a:noFill/>
        </p:spPr>
        <p:txBody>
          <a:bodyPr wrap="square" rtlCol="0">
            <a:spAutoFit/>
          </a:bodyPr>
          <a:lstStyle/>
          <a:p>
            <a:r>
              <a:rPr lang="nb-NO" dirty="0" smtClean="0"/>
              <a:t>Her skal vi ut å fiske med en av de gamle båtene langs kysten vår – Fauskværingen. Dette er en fembøring. Alle får redningsvester. Dere må ha med klær i forhold til været og som kan bli skitne. </a:t>
            </a:r>
            <a:endParaRPr lang="nb-NO" dirty="0"/>
          </a:p>
          <a:p>
            <a:endParaRPr lang="nb-NO" dirty="0" smtClean="0"/>
          </a:p>
          <a:p>
            <a:endParaRPr lang="nb-NO" dirty="0"/>
          </a:p>
          <a:p>
            <a:r>
              <a:rPr lang="nb-NO" dirty="0" smtClean="0"/>
              <a:t>Oppmøte småbåthavna 9.45  </a:t>
            </a:r>
          </a:p>
          <a:p>
            <a:r>
              <a:rPr lang="nb-NO" dirty="0" smtClean="0"/>
              <a:t>Anbefalt alder 10 – 18 år   </a:t>
            </a:r>
            <a:endParaRPr lang="nb-NO" dirty="0"/>
          </a:p>
          <a:p>
            <a:r>
              <a:rPr lang="nb-NO" dirty="0" smtClean="0"/>
              <a:t>5 deltakere pr tur, totalt 20 deltakere</a:t>
            </a:r>
          </a:p>
          <a:p>
            <a:endParaRPr lang="nb-NO" dirty="0"/>
          </a:p>
          <a:p>
            <a:r>
              <a:rPr lang="nb-NO" dirty="0" smtClean="0"/>
              <a:t>Mandag  22. og 29. juni</a:t>
            </a:r>
          </a:p>
          <a:p>
            <a:endParaRPr lang="nb-NO" dirty="0" smtClean="0"/>
          </a:p>
          <a:p>
            <a:r>
              <a:rPr lang="nb-NO" dirty="0" smtClean="0"/>
              <a:t>Onsdag  24. juni og 1. juli </a:t>
            </a:r>
          </a:p>
          <a:p>
            <a:r>
              <a:rPr lang="nb-NO" dirty="0" smtClean="0"/>
              <a:t> </a:t>
            </a:r>
            <a:endParaRPr lang="nb-NO" dirty="0"/>
          </a:p>
        </p:txBody>
      </p:sp>
    </p:spTree>
    <p:extLst>
      <p:ext uri="{BB962C8B-B14F-4D97-AF65-F5344CB8AC3E}">
        <p14:creationId xmlns:p14="http://schemas.microsoft.com/office/powerpoint/2010/main" val="397755015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Båttur </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812" y="1825625"/>
            <a:ext cx="2823409" cy="4351338"/>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568" y="1825624"/>
            <a:ext cx="3256548" cy="4351339"/>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462" y="1507958"/>
            <a:ext cx="4026569" cy="4669005"/>
          </a:xfrm>
          <a:prstGeom prst="rect">
            <a:avLst/>
          </a:prstGeom>
        </p:spPr>
      </p:pic>
    </p:spTree>
    <p:extLst>
      <p:ext uri="{BB962C8B-B14F-4D97-AF65-F5344CB8AC3E}">
        <p14:creationId xmlns:p14="http://schemas.microsoft.com/office/powerpoint/2010/main" val="19209954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Kano kl. 10 - 15</a:t>
            </a:r>
            <a:endParaRPr lang="nb-NO" dirty="0"/>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16800" y="1825625"/>
            <a:ext cx="4191000" cy="4351338"/>
          </a:xfrm>
        </p:spPr>
      </p:pic>
      <p:sp>
        <p:nvSpPr>
          <p:cNvPr id="5" name="TekstSylinder 4"/>
          <p:cNvSpPr txBox="1"/>
          <p:nvPr/>
        </p:nvSpPr>
        <p:spPr>
          <a:xfrm>
            <a:off x="838200" y="2019300"/>
            <a:ext cx="6146800" cy="4524315"/>
          </a:xfrm>
          <a:prstGeom prst="rect">
            <a:avLst/>
          </a:prstGeom>
          <a:noFill/>
        </p:spPr>
        <p:txBody>
          <a:bodyPr wrap="square" rtlCol="0">
            <a:spAutoFit/>
          </a:bodyPr>
          <a:lstStyle/>
          <a:p>
            <a:r>
              <a:rPr lang="nb-NO" dirty="0" smtClean="0"/>
              <a:t>Dette er en vannaktivitet med samarbeidspartneren – Nordland Turselskap. Vi kjører til vakre Kvitblikk og padler i </a:t>
            </a:r>
            <a:r>
              <a:rPr lang="nb-NO" dirty="0" err="1" smtClean="0"/>
              <a:t>Vallvannet</a:t>
            </a:r>
            <a:r>
              <a:rPr lang="nb-NO" dirty="0" smtClean="0"/>
              <a:t>. Dere får utlevert sikringsutstyr. Deltakeren </a:t>
            </a:r>
            <a:r>
              <a:rPr lang="nb-NO" dirty="0"/>
              <a:t>må være </a:t>
            </a:r>
            <a:r>
              <a:rPr lang="nb-NO" dirty="0" smtClean="0"/>
              <a:t>svømmedyktig.</a:t>
            </a:r>
          </a:p>
          <a:p>
            <a:endParaRPr lang="nb-NO" dirty="0"/>
          </a:p>
          <a:p>
            <a:r>
              <a:rPr lang="nb-NO" dirty="0" smtClean="0"/>
              <a:t>Ta med tørt tøy og ekstra sko som dere kan skifte til etter gjennomført padling. </a:t>
            </a:r>
          </a:p>
          <a:p>
            <a:endParaRPr lang="nb-NO" dirty="0" smtClean="0"/>
          </a:p>
          <a:p>
            <a:r>
              <a:rPr lang="nb-NO" dirty="0" smtClean="0"/>
              <a:t>Oppmøte på Ungdommens Hus senest kl. 09:15</a:t>
            </a:r>
          </a:p>
          <a:p>
            <a:endParaRPr lang="nb-NO" dirty="0" smtClean="0"/>
          </a:p>
          <a:p>
            <a:r>
              <a:rPr lang="nb-NO" dirty="0" smtClean="0"/>
              <a:t>Anbefalt alder 10 – 16 år 12 deltakere pr tur totalt 24 deltakere</a:t>
            </a:r>
          </a:p>
          <a:p>
            <a:endParaRPr lang="nb-NO" dirty="0" smtClean="0"/>
          </a:p>
          <a:p>
            <a:endParaRPr lang="nb-NO" dirty="0"/>
          </a:p>
          <a:p>
            <a:r>
              <a:rPr lang="nb-NO" dirty="0" smtClean="0"/>
              <a:t>Tirsdag 23. og 30. juni </a:t>
            </a:r>
          </a:p>
          <a:p>
            <a:r>
              <a:rPr lang="nb-NO" dirty="0" smtClean="0"/>
              <a:t> </a:t>
            </a:r>
          </a:p>
          <a:p>
            <a:endParaRPr lang="nb-NO" dirty="0"/>
          </a:p>
        </p:txBody>
      </p:sp>
    </p:spTree>
    <p:extLst>
      <p:ext uri="{BB962C8B-B14F-4D97-AF65-F5344CB8AC3E}">
        <p14:creationId xmlns:p14="http://schemas.microsoft.com/office/powerpoint/2010/main" val="240628702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kano</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854" y="1825625"/>
            <a:ext cx="2967788" cy="4351338"/>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694" y="1825626"/>
            <a:ext cx="3352801" cy="4351338"/>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211" y="1825624"/>
            <a:ext cx="4331367" cy="4351339"/>
          </a:xfrm>
          <a:prstGeom prst="rect">
            <a:avLst/>
          </a:prstGeom>
        </p:spPr>
      </p:pic>
    </p:spTree>
    <p:extLst>
      <p:ext uri="{BB962C8B-B14F-4D97-AF65-F5344CB8AC3E}">
        <p14:creationId xmlns:p14="http://schemas.microsoft.com/office/powerpoint/2010/main" val="11038842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PAINTBALL  Kl. 17 til ca. 20</a:t>
            </a:r>
            <a:endParaRPr lang="nb-NO" dirty="0"/>
          </a:p>
        </p:txBody>
      </p:sp>
      <p:sp>
        <p:nvSpPr>
          <p:cNvPr id="3" name="Plassholder for innhold 2"/>
          <p:cNvSpPr>
            <a:spLocks noGrp="1"/>
          </p:cNvSpPr>
          <p:nvPr>
            <p:ph idx="1"/>
          </p:nvPr>
        </p:nvSpPr>
        <p:spPr>
          <a:xfrm>
            <a:off x="838200" y="1574800"/>
            <a:ext cx="4991100" cy="4602163"/>
          </a:xfrm>
        </p:spPr>
        <p:txBody>
          <a:bodyPr>
            <a:normAutofit/>
          </a:bodyPr>
          <a:lstStyle/>
          <a:p>
            <a:pPr marL="0" indent="0">
              <a:buNone/>
            </a:pPr>
            <a:r>
              <a:rPr lang="nb-NO" sz="1800" dirty="0" smtClean="0"/>
              <a:t>Her inviterer Sørfold Paintball Klubb  ved Klungsetstua (Fauske Skistadion). Aldersgrensen her er 12 år som ikke kan tøyes nedover. Ta med klær som kan bli skitne. Ha godt med tøy under og helst løstsittende tøy. Gode (tur)sko anbefales. Maske til alle utleveres. Vi har samarbeid med Saltdal kommune som vil også delta.</a:t>
            </a:r>
          </a:p>
          <a:p>
            <a:pPr marL="0" indent="0">
              <a:buNone/>
            </a:pPr>
            <a:r>
              <a:rPr lang="nb-NO" sz="1800" dirty="0" smtClean="0"/>
              <a:t>Oppmøte på Klungsetstua (</a:t>
            </a:r>
            <a:r>
              <a:rPr lang="nb-NO" sz="1800" dirty="0" err="1" smtClean="0"/>
              <a:t>Løgavelen</a:t>
            </a:r>
            <a:r>
              <a:rPr lang="nb-NO" sz="1800" dirty="0" smtClean="0"/>
              <a:t>) senest kl. 16:45. </a:t>
            </a:r>
          </a:p>
          <a:p>
            <a:pPr marL="0" indent="0">
              <a:buNone/>
            </a:pPr>
            <a:r>
              <a:rPr lang="nb-NO" sz="1800" dirty="0" smtClean="0"/>
              <a:t>Aldergrense 12 til 18 år 22 deltakere</a:t>
            </a:r>
            <a:r>
              <a:rPr lang="nb-NO" sz="1800" dirty="0"/>
              <a:t> </a:t>
            </a:r>
            <a:r>
              <a:rPr lang="nb-NO" sz="1800" dirty="0" smtClean="0"/>
              <a:t>pr gang </a:t>
            </a:r>
          </a:p>
          <a:p>
            <a:pPr marL="0" indent="0">
              <a:buNone/>
            </a:pPr>
            <a:r>
              <a:rPr lang="nb-NO" sz="1800" dirty="0" smtClean="0"/>
              <a:t>Totalt 44 deltakere</a:t>
            </a:r>
          </a:p>
          <a:p>
            <a:pPr marL="0" indent="0">
              <a:buNone/>
            </a:pPr>
            <a:endParaRPr lang="nb-NO" sz="1800" dirty="0" smtClean="0"/>
          </a:p>
          <a:p>
            <a:pPr marL="0" indent="0">
              <a:buNone/>
            </a:pPr>
            <a:r>
              <a:rPr lang="nb-NO" sz="1800" dirty="0" smtClean="0"/>
              <a:t>Mandag 22. og 29. juni</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981200"/>
            <a:ext cx="4191000" cy="4019550"/>
          </a:xfrm>
          <a:prstGeom prst="rect">
            <a:avLst/>
          </a:prstGeom>
        </p:spPr>
      </p:pic>
    </p:spTree>
    <p:extLst>
      <p:ext uri="{BB962C8B-B14F-4D97-AF65-F5344CB8AC3E}">
        <p14:creationId xmlns:p14="http://schemas.microsoft.com/office/powerpoint/2010/main" val="252113352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t>
            </a:r>
            <a:r>
              <a:rPr lang="nb-NO" dirty="0" smtClean="0"/>
              <a:t>aintball</a:t>
            </a:r>
            <a:endParaRPr lang="nb-NO" dirty="0"/>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069" y="1889794"/>
            <a:ext cx="3263503" cy="4351338"/>
          </a:xfr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89794"/>
            <a:ext cx="3946358" cy="4351338"/>
          </a:xfrm>
          <a:prstGeom prst="rect">
            <a:avLst/>
          </a:prstGeom>
        </p:spPr>
      </p:pic>
    </p:spTree>
    <p:extLst>
      <p:ext uri="{BB962C8B-B14F-4D97-AF65-F5344CB8AC3E}">
        <p14:creationId xmlns:p14="http://schemas.microsoft.com/office/powerpoint/2010/main" val="25017383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Smak av fotografering kl. 10 - 14</a:t>
            </a:r>
            <a:endParaRPr lang="nb-NO" dirty="0"/>
          </a:p>
        </p:txBody>
      </p:sp>
      <p:pic>
        <p:nvPicPr>
          <p:cNvPr id="4" name="Plassholder for innhold 3" descr="Free photo: Cellphone, Camera, Phone, Mobile - Free Image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500" y="1690688"/>
            <a:ext cx="3962400" cy="4532312"/>
          </a:xfrm>
        </p:spPr>
      </p:pic>
      <p:sp>
        <p:nvSpPr>
          <p:cNvPr id="5" name="TekstSylinder 4"/>
          <p:cNvSpPr txBox="1"/>
          <p:nvPr/>
        </p:nvSpPr>
        <p:spPr>
          <a:xfrm>
            <a:off x="698500" y="1968500"/>
            <a:ext cx="6769100" cy="3139321"/>
          </a:xfrm>
          <a:prstGeom prst="rect">
            <a:avLst/>
          </a:prstGeom>
          <a:noFill/>
        </p:spPr>
        <p:txBody>
          <a:bodyPr wrap="square" rtlCol="0">
            <a:spAutoFit/>
          </a:bodyPr>
          <a:lstStyle/>
          <a:p>
            <a:r>
              <a:rPr lang="nb-NO" dirty="0" smtClean="0"/>
              <a:t>Her får dere en fin innføring av å ta bilde med kamera på mobilen.</a:t>
            </a:r>
          </a:p>
          <a:p>
            <a:endParaRPr lang="nb-NO" dirty="0"/>
          </a:p>
          <a:p>
            <a:r>
              <a:rPr lang="nb-NO" dirty="0" smtClean="0"/>
              <a:t>Vi har leid inn Tove Olsen som har drevet med foto og har hatt flere utstillinger. </a:t>
            </a:r>
          </a:p>
          <a:p>
            <a:endParaRPr lang="nb-NO" dirty="0" smtClean="0"/>
          </a:p>
          <a:p>
            <a:r>
              <a:rPr lang="nb-NO" dirty="0" smtClean="0"/>
              <a:t>Oppmøte på Ungdommens hus </a:t>
            </a:r>
            <a:r>
              <a:rPr lang="nb-NO" dirty="0" err="1" smtClean="0"/>
              <a:t>kl</a:t>
            </a:r>
            <a:r>
              <a:rPr lang="nb-NO" dirty="0" smtClean="0"/>
              <a:t> 9.45</a:t>
            </a:r>
          </a:p>
          <a:p>
            <a:endParaRPr lang="nb-NO" dirty="0"/>
          </a:p>
          <a:p>
            <a:r>
              <a:rPr lang="nb-NO" dirty="0" smtClean="0"/>
              <a:t>Aldersgrense 13 – 16 år,  6 deltakere pr kurs, totalt 12 deltakere</a:t>
            </a:r>
            <a:endParaRPr lang="nb-NO" dirty="0"/>
          </a:p>
          <a:p>
            <a:endParaRPr lang="nb-NO" dirty="0" smtClean="0"/>
          </a:p>
          <a:p>
            <a:endParaRPr lang="nb-NO" dirty="0"/>
          </a:p>
          <a:p>
            <a:r>
              <a:rPr lang="nb-NO" dirty="0" smtClean="0"/>
              <a:t>Onsdag  24 juni og 1 juli </a:t>
            </a:r>
            <a:endParaRPr lang="nb-NO" dirty="0"/>
          </a:p>
        </p:txBody>
      </p:sp>
    </p:spTree>
    <p:extLst>
      <p:ext uri="{BB962C8B-B14F-4D97-AF65-F5344CB8AC3E}">
        <p14:creationId xmlns:p14="http://schemas.microsoft.com/office/powerpoint/2010/main" val="393603099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6179</TotalTime>
  <Words>778</Words>
  <Application>Microsoft Office PowerPoint</Application>
  <PresentationFormat>Widescreen</PresentationFormat>
  <Paragraphs>109</Paragraphs>
  <Slides>18</Slides>
  <Notes>0</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Wingdings</vt:lpstr>
      <vt:lpstr>Office-tema</vt:lpstr>
      <vt:lpstr>AKTIV SOMMER </vt:lpstr>
      <vt:lpstr>Sykt bra, Aktiv sommer  </vt:lpstr>
      <vt:lpstr>Båttur med fembøringen kl. 10 - 14</vt:lpstr>
      <vt:lpstr>Båttur </vt:lpstr>
      <vt:lpstr>Kano kl. 10 - 15</vt:lpstr>
      <vt:lpstr>kano</vt:lpstr>
      <vt:lpstr> PAINTBALL  Kl. 17 til ca. 20</vt:lpstr>
      <vt:lpstr>Paintball</vt:lpstr>
      <vt:lpstr>Smak av fotografering kl. 10 - 14</vt:lpstr>
      <vt:lpstr>Trening i Naturen</vt:lpstr>
      <vt:lpstr>SUP- STAND UP PADLING kl. 15 - 19</vt:lpstr>
      <vt:lpstr>FRILUFTSAKTIVITETER  I 71° NORD STIL </vt:lpstr>
      <vt:lpstr>Friluftsaktiviteter</vt:lpstr>
      <vt:lpstr>Kino + sosialt på Ungdommens hus kl. 18</vt:lpstr>
      <vt:lpstr>Bodø Actionhall kl. 12 - 20</vt:lpstr>
      <vt:lpstr> Informasjon</vt:lpstr>
      <vt:lpstr>Kontaktpersoner  Gunn Lisbeth Pedersen  915 53 736  Gro-Anita Olsen  480 56 810  Mariell Aronsen  951 29 269 </vt:lpstr>
      <vt:lpstr>PÅMELDING:</vt:lpstr>
    </vt:vector>
  </TitlesOfParts>
  <Company>Fauske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 SOMMER</dc:title>
  <dc:creator>Gunn Lisbeth Pedersen</dc:creator>
  <cp:lastModifiedBy>Gull H. Pedersen</cp:lastModifiedBy>
  <cp:revision>41</cp:revision>
  <dcterms:created xsi:type="dcterms:W3CDTF">2020-06-03T08:20:04Z</dcterms:created>
  <dcterms:modified xsi:type="dcterms:W3CDTF">2020-06-08T07:44:27Z</dcterms:modified>
</cp:coreProperties>
</file>