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sldIdLst>
    <p:sldId id="263" r:id="rId2"/>
    <p:sldId id="264" r:id="rId3"/>
  </p:sldIdLst>
  <p:sldSz cx="10693400" cy="7561263"/>
  <p:notesSz cx="6735763" cy="9866313"/>
  <p:defaultTextStyle>
    <a:defPPr>
      <a:defRPr lang="nb-NO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62" d="100"/>
          <a:sy n="62" d="100"/>
        </p:scale>
        <p:origin x="-1278" y="-108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75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96D7C-11A0-43CD-8E30-ED378B112652}" type="datetimeFigureOut">
              <a:rPr lang="nb-NO" smtClean="0"/>
              <a:t>13.05.2014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08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4EF4D-C616-4894-8F9B-F0BB74970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94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Ved innsetting av bilder, hold</a:t>
            </a:r>
            <a:r>
              <a:rPr lang="nb-NO" baseline="0" dirty="0" smtClean="0"/>
              <a:t> bildebredden til samme bredde som tekstområde eller mindre. Tekstområdene avgrenser bredden </a:t>
            </a:r>
            <a:r>
              <a:rPr lang="nb-NO" baseline="0" smtClean="0"/>
              <a:t>på hver side.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EF4D-C616-4894-8F9B-F0BB7497085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72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7362825" y="1404939"/>
            <a:ext cx="3024188" cy="4314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nb-NO" dirty="0" smtClean="0"/>
              <a:t>Informasjon om;</a:t>
            </a:r>
            <a:endParaRPr lang="nb-NO" dirty="0"/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1" hasCustomPrompt="1"/>
          </p:nvPr>
        </p:nvSpPr>
        <p:spPr>
          <a:xfrm>
            <a:off x="7362924" y="1908423"/>
            <a:ext cx="3024188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 baseline="0"/>
            </a:lvl1pPr>
          </a:lstStyle>
          <a:p>
            <a:pPr lvl="0"/>
            <a:r>
              <a:rPr lang="nb-NO" dirty="0" smtClean="0"/>
              <a:t>Brosjyretittel</a:t>
            </a:r>
            <a:endParaRPr lang="nb-NO" dirty="0"/>
          </a:p>
        </p:txBody>
      </p:sp>
      <p:sp>
        <p:nvSpPr>
          <p:cNvPr id="10" name="Plassholder for tekst 7"/>
          <p:cNvSpPr>
            <a:spLocks noGrp="1"/>
          </p:cNvSpPr>
          <p:nvPr>
            <p:ph type="body" sz="quarter" idx="12" hasCustomPrompt="1"/>
          </p:nvPr>
        </p:nvSpPr>
        <p:spPr>
          <a:xfrm>
            <a:off x="3690516" y="1404367"/>
            <a:ext cx="3240359" cy="49685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nb-NO" dirty="0" smtClean="0"/>
              <a:t>Bakside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34133" y="1836416"/>
            <a:ext cx="3096344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13" name="Plassholder f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234133" y="1404368"/>
            <a:ext cx="3096344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13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7"/>
          <p:cNvSpPr>
            <a:spLocks noGrp="1"/>
          </p:cNvSpPr>
          <p:nvPr>
            <p:ph type="body" sz="quarter" idx="12" hasCustomPrompt="1"/>
          </p:nvPr>
        </p:nvSpPr>
        <p:spPr>
          <a:xfrm>
            <a:off x="234133" y="1260351"/>
            <a:ext cx="3096344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7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133" y="828303"/>
            <a:ext cx="3096344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834532" y="1260351"/>
            <a:ext cx="3096344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3834532" y="828303"/>
            <a:ext cx="3096344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10" name="Plassholder for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7434932" y="1260351"/>
            <a:ext cx="3024337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7434932" y="828303"/>
            <a:ext cx="3024337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087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16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b="1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1"/>
          </p:nvPr>
        </p:nvSpPr>
        <p:spPr>
          <a:xfrm>
            <a:off x="7362924" y="2340471"/>
            <a:ext cx="3024188" cy="2160240"/>
          </a:xfrm>
        </p:spPr>
        <p:txBody>
          <a:bodyPr>
            <a:normAutofit/>
          </a:bodyPr>
          <a:lstStyle/>
          <a:p>
            <a:endParaRPr lang="nb-NO" sz="2000" b="0" dirty="0" smtClean="0"/>
          </a:p>
          <a:p>
            <a:r>
              <a:rPr lang="nb-NO" sz="2000" b="0" dirty="0" smtClean="0"/>
              <a:t>Arbeidslivets </a:t>
            </a:r>
            <a:r>
              <a:rPr lang="nb-NO" sz="2000" b="0" dirty="0"/>
              <a:t>kompetansesenter for rus- og avhengighetsproblematikk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sz="3300" b="1" dirty="0"/>
              <a:t>AKAN-kontakter i Fauske </a:t>
            </a:r>
            <a:r>
              <a:rPr lang="nb-NO" sz="3300" b="1" dirty="0" smtClean="0"/>
              <a:t>kommune</a:t>
            </a:r>
            <a:endParaRPr lang="nb-NO" sz="3300" b="1" dirty="0"/>
          </a:p>
          <a:p>
            <a:pPr lvl="0"/>
            <a:endParaRPr lang="nb-NO" b="1" dirty="0" smtClean="0"/>
          </a:p>
          <a:p>
            <a:r>
              <a:rPr lang="nb-NO" sz="1800" b="1" dirty="0" smtClean="0"/>
              <a:t>Skoler</a:t>
            </a:r>
            <a:endParaRPr lang="nb-NO" sz="1800" b="1" dirty="0"/>
          </a:p>
          <a:p>
            <a:pPr lvl="0"/>
            <a:r>
              <a:rPr lang="nb-NO" b="1" dirty="0" smtClean="0"/>
              <a:t>Ørjan </a:t>
            </a:r>
            <a:r>
              <a:rPr lang="nb-NO" b="1" dirty="0"/>
              <a:t>Olsen</a:t>
            </a:r>
            <a:r>
              <a:rPr lang="nb-NO" dirty="0"/>
              <a:t> – Vestmyra Skole – </a:t>
            </a:r>
            <a:endParaRPr lang="nb-NO" dirty="0" smtClean="0"/>
          </a:p>
          <a:p>
            <a:r>
              <a:rPr lang="nb-NO" dirty="0"/>
              <a:t>Tlf-jobb: </a:t>
            </a:r>
            <a:r>
              <a:rPr lang="nb-NO" dirty="0" smtClean="0"/>
              <a:t>756 04 600</a:t>
            </a:r>
          </a:p>
          <a:p>
            <a:r>
              <a:rPr lang="nb-NO" dirty="0" smtClean="0"/>
              <a:t>orjan.olsen@fauske.kommune.no</a:t>
            </a:r>
            <a:endParaRPr lang="nb-NO" dirty="0"/>
          </a:p>
          <a:p>
            <a:endParaRPr lang="en-US" dirty="0" smtClean="0"/>
          </a:p>
          <a:p>
            <a:r>
              <a:rPr lang="en-US" dirty="0"/>
              <a:t> </a:t>
            </a:r>
            <a:r>
              <a:rPr lang="nb-NO" sz="1800" b="1" dirty="0" smtClean="0"/>
              <a:t>Helse</a:t>
            </a:r>
            <a:r>
              <a:rPr lang="nb-NO" sz="1800" dirty="0" smtClean="0"/>
              <a:t>, </a:t>
            </a:r>
            <a:r>
              <a:rPr lang="nb-NO" sz="1800" b="1" dirty="0"/>
              <a:t>b</a:t>
            </a:r>
            <a:r>
              <a:rPr lang="nb-NO" sz="1800" b="1" dirty="0" smtClean="0"/>
              <a:t>arne-</a:t>
            </a:r>
            <a:r>
              <a:rPr lang="nb-NO" sz="1800" b="1" dirty="0"/>
              <a:t>/</a:t>
            </a:r>
            <a:r>
              <a:rPr lang="nb-NO" sz="1800" b="1" dirty="0" smtClean="0"/>
              <a:t>familie</a:t>
            </a:r>
            <a:r>
              <a:rPr lang="nb-NO" sz="1800" dirty="0"/>
              <a:t> </a:t>
            </a:r>
            <a:r>
              <a:rPr lang="nb-NO" sz="1800" b="1" dirty="0" smtClean="0"/>
              <a:t>og miljø/</a:t>
            </a:r>
            <a:r>
              <a:rPr lang="nb-NO" sz="1800" b="1" dirty="0" err="1" smtClean="0"/>
              <a:t>habilitering</a:t>
            </a:r>
            <a:endParaRPr lang="nb-NO" sz="1800" dirty="0"/>
          </a:p>
          <a:p>
            <a:pPr lvl="0"/>
            <a:r>
              <a:rPr lang="nb-NO" b="1" dirty="0"/>
              <a:t>Siren Åsbakk</a:t>
            </a:r>
            <a:r>
              <a:rPr lang="nb-NO" dirty="0"/>
              <a:t> – Rus og </a:t>
            </a:r>
            <a:r>
              <a:rPr lang="nb-NO" dirty="0" smtClean="0"/>
              <a:t>Psykisk </a:t>
            </a:r>
            <a:r>
              <a:rPr lang="nb-NO" dirty="0" err="1" smtClean="0"/>
              <a:t>helsetj</a:t>
            </a:r>
            <a:r>
              <a:rPr lang="nb-NO" dirty="0" smtClean="0"/>
              <a:t> – </a:t>
            </a:r>
          </a:p>
          <a:p>
            <a:pPr lvl="0"/>
            <a:r>
              <a:rPr lang="nb-NO" dirty="0" smtClean="0"/>
              <a:t>Tlf</a:t>
            </a:r>
            <a:r>
              <a:rPr lang="nb-NO" dirty="0"/>
              <a:t>-</a:t>
            </a:r>
            <a:r>
              <a:rPr lang="nb-NO" dirty="0" smtClean="0"/>
              <a:t>jobb: 991 03 314</a:t>
            </a:r>
            <a:endParaRPr lang="nb-NO" dirty="0"/>
          </a:p>
          <a:p>
            <a:pPr lvl="0"/>
            <a:r>
              <a:rPr lang="nb-NO" dirty="0" smtClean="0"/>
              <a:t>siren.aasbakk@fauske.kommune.no</a:t>
            </a:r>
            <a:endParaRPr lang="nb-NO" dirty="0"/>
          </a:p>
          <a:p>
            <a:r>
              <a:rPr lang="en-US" dirty="0"/>
              <a:t> </a:t>
            </a:r>
            <a:endParaRPr lang="nb-NO" sz="2000" dirty="0"/>
          </a:p>
          <a:p>
            <a:r>
              <a:rPr lang="en-US" sz="2000" dirty="0"/>
              <a:t> </a:t>
            </a:r>
            <a:r>
              <a:rPr lang="nb-NO" sz="2000" b="1" dirty="0"/>
              <a:t>Rådmannens </a:t>
            </a:r>
            <a:r>
              <a:rPr lang="nb-NO" sz="2000" b="1" dirty="0" smtClean="0"/>
              <a:t>stab</a:t>
            </a:r>
            <a:r>
              <a:rPr lang="nb-NO" sz="2000" dirty="0" smtClean="0"/>
              <a:t>, </a:t>
            </a:r>
            <a:r>
              <a:rPr lang="nb-NO" sz="2000" b="1" dirty="0" smtClean="0"/>
              <a:t>plan/næring</a:t>
            </a:r>
            <a:r>
              <a:rPr lang="nb-NO" sz="2000" dirty="0"/>
              <a:t> </a:t>
            </a:r>
            <a:r>
              <a:rPr lang="nb-NO" sz="2000" dirty="0" smtClean="0"/>
              <a:t>og </a:t>
            </a:r>
            <a:r>
              <a:rPr lang="nb-NO" sz="2000" b="1" dirty="0" smtClean="0"/>
              <a:t>NAV</a:t>
            </a:r>
            <a:endParaRPr lang="nb-NO" sz="2000" dirty="0"/>
          </a:p>
          <a:p>
            <a:pPr lvl="0"/>
            <a:r>
              <a:rPr lang="nb-NO" b="1" dirty="0"/>
              <a:t>Anne Karin Dragland</a:t>
            </a:r>
            <a:r>
              <a:rPr lang="nb-NO" dirty="0"/>
              <a:t> – </a:t>
            </a:r>
            <a:r>
              <a:rPr lang="nb-NO" dirty="0" smtClean="0"/>
              <a:t>Økonomiavdeling </a:t>
            </a:r>
            <a:r>
              <a:rPr lang="nb-NO" dirty="0"/>
              <a:t>– </a:t>
            </a:r>
            <a:endParaRPr lang="nb-NO" dirty="0" smtClean="0"/>
          </a:p>
          <a:p>
            <a:r>
              <a:rPr lang="nb-NO" dirty="0"/>
              <a:t>Tlf-jobb: 756 </a:t>
            </a:r>
            <a:r>
              <a:rPr lang="nb-NO" dirty="0" smtClean="0"/>
              <a:t>04 006 </a:t>
            </a:r>
            <a:endParaRPr lang="nb-NO" dirty="0"/>
          </a:p>
          <a:p>
            <a:pPr lvl="0"/>
            <a:r>
              <a:rPr lang="nb-NO" dirty="0" smtClean="0"/>
              <a:t>anne.karin.dragland@fauske.kommune.no</a:t>
            </a:r>
            <a:endParaRPr lang="nb-NO" dirty="0"/>
          </a:p>
          <a:p>
            <a:endParaRPr lang="en-US" dirty="0" smtClean="0"/>
          </a:p>
          <a:p>
            <a:r>
              <a:rPr lang="en-US" dirty="0"/>
              <a:t> </a:t>
            </a:r>
            <a:r>
              <a:rPr lang="nb-NO" sz="2000" b="1" dirty="0" smtClean="0"/>
              <a:t>Barnehager, integrerings-enheten</a:t>
            </a:r>
            <a:r>
              <a:rPr lang="nb-NO" sz="2000" dirty="0"/>
              <a:t> </a:t>
            </a:r>
            <a:r>
              <a:rPr lang="nb-NO" sz="2000" b="1" dirty="0" smtClean="0"/>
              <a:t>og</a:t>
            </a:r>
            <a:r>
              <a:rPr lang="nb-NO" sz="2000" dirty="0" smtClean="0"/>
              <a:t> </a:t>
            </a:r>
            <a:r>
              <a:rPr lang="nb-NO" sz="2000" b="1" dirty="0" smtClean="0"/>
              <a:t>kultur </a:t>
            </a:r>
            <a:r>
              <a:rPr lang="nb-NO" sz="2000" b="1" dirty="0"/>
              <a:t>med </a:t>
            </a:r>
            <a:r>
              <a:rPr lang="nb-NO" sz="2000" b="1" dirty="0" smtClean="0"/>
              <a:t>park/idrett</a:t>
            </a:r>
            <a:endParaRPr lang="nb-NO" sz="2000" dirty="0"/>
          </a:p>
          <a:p>
            <a:pPr lvl="0"/>
            <a:r>
              <a:rPr lang="nb-NO" b="1" dirty="0"/>
              <a:t>Irene Lund Rothe</a:t>
            </a:r>
            <a:r>
              <a:rPr lang="nb-NO" dirty="0"/>
              <a:t> – Hauan Skole – </a:t>
            </a:r>
            <a:endParaRPr lang="nb-NO" dirty="0" smtClean="0"/>
          </a:p>
          <a:p>
            <a:r>
              <a:rPr lang="nb-NO" dirty="0"/>
              <a:t>Tlf-jobb: 756 </a:t>
            </a:r>
            <a:r>
              <a:rPr lang="nb-NO" dirty="0" smtClean="0"/>
              <a:t>04 655</a:t>
            </a:r>
          </a:p>
          <a:p>
            <a:r>
              <a:rPr lang="nb-NO" dirty="0" smtClean="0"/>
              <a:t>irene.rothe@fauske.kommune.no</a:t>
            </a:r>
            <a:endParaRPr lang="nb-NO" dirty="0"/>
          </a:p>
          <a:p>
            <a:r>
              <a:rPr lang="en-US" dirty="0"/>
              <a:t> </a:t>
            </a:r>
            <a:endParaRPr lang="nb-NO" dirty="0"/>
          </a:p>
          <a:p>
            <a:r>
              <a:rPr lang="en-US" sz="2000" dirty="0"/>
              <a:t> </a:t>
            </a:r>
            <a:r>
              <a:rPr lang="nb-NO" sz="2000" b="1" dirty="0" smtClean="0"/>
              <a:t>Pleie/omsorg</a:t>
            </a:r>
            <a:endParaRPr lang="nb-NO" sz="2000" dirty="0"/>
          </a:p>
          <a:p>
            <a:pPr lvl="0"/>
            <a:r>
              <a:rPr lang="nb-NO" b="1" dirty="0"/>
              <a:t>Sissel Håkonsen Osnes</a:t>
            </a:r>
            <a:r>
              <a:rPr lang="nb-NO" dirty="0"/>
              <a:t> – </a:t>
            </a:r>
            <a:r>
              <a:rPr lang="nb-NO" dirty="0" smtClean="0"/>
              <a:t>Pleie/omsorg </a:t>
            </a:r>
            <a:r>
              <a:rPr lang="nb-NO" dirty="0"/>
              <a:t>– </a:t>
            </a:r>
            <a:endParaRPr lang="nb-NO" dirty="0" smtClean="0"/>
          </a:p>
          <a:p>
            <a:r>
              <a:rPr lang="nb-NO" dirty="0"/>
              <a:t>Tlf-jobb: </a:t>
            </a:r>
            <a:r>
              <a:rPr lang="nb-NO" dirty="0" smtClean="0"/>
              <a:t>913 34 515</a:t>
            </a:r>
            <a:endParaRPr lang="nb-NO" dirty="0"/>
          </a:p>
          <a:p>
            <a:pPr lvl="0"/>
            <a:r>
              <a:rPr lang="nb-NO" dirty="0" smtClean="0"/>
              <a:t>sissel.osnes@fauske.kommune.no</a:t>
            </a:r>
            <a:endParaRPr lang="nb-NO" dirty="0"/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nb-NO" sz="2000" b="1" dirty="0" smtClean="0"/>
              <a:t>Fauske </a:t>
            </a:r>
            <a:r>
              <a:rPr lang="nb-NO" sz="2000" b="1" dirty="0"/>
              <a:t>eiendom </a:t>
            </a:r>
            <a:r>
              <a:rPr lang="nb-NO" sz="2000" b="1" dirty="0" smtClean="0"/>
              <a:t>KF</a:t>
            </a:r>
            <a:r>
              <a:rPr lang="nb-NO" sz="2000" dirty="0"/>
              <a:t> </a:t>
            </a:r>
            <a:r>
              <a:rPr lang="nb-NO" sz="2000" b="1" dirty="0" smtClean="0"/>
              <a:t>og</a:t>
            </a:r>
            <a:r>
              <a:rPr lang="nb-NO" sz="2000" dirty="0" smtClean="0"/>
              <a:t> </a:t>
            </a:r>
            <a:r>
              <a:rPr lang="nb-NO" sz="2000" b="1" dirty="0" smtClean="0"/>
              <a:t>VVA</a:t>
            </a:r>
            <a:endParaRPr lang="nb-NO" sz="2000" dirty="0"/>
          </a:p>
          <a:p>
            <a:pPr lvl="0"/>
            <a:r>
              <a:rPr lang="nb-NO" b="1" dirty="0"/>
              <a:t>Even Solstad</a:t>
            </a:r>
            <a:r>
              <a:rPr lang="nb-NO" dirty="0"/>
              <a:t> – Fysio- og ergoterapi – </a:t>
            </a:r>
            <a:endParaRPr lang="nb-NO" dirty="0" smtClean="0"/>
          </a:p>
          <a:p>
            <a:r>
              <a:rPr lang="nb-NO" dirty="0"/>
              <a:t>Tlf-jobb: 756 04 </a:t>
            </a:r>
            <a:r>
              <a:rPr lang="nb-NO" dirty="0" smtClean="0"/>
              <a:t>934</a:t>
            </a:r>
            <a:endParaRPr lang="nb-NO" dirty="0"/>
          </a:p>
          <a:p>
            <a:pPr lvl="0"/>
            <a:r>
              <a:rPr lang="nb-NO" dirty="0" smtClean="0"/>
              <a:t>even.soltad@fauske.kommune.no</a:t>
            </a:r>
            <a:endParaRPr lang="nb-NO" dirty="0"/>
          </a:p>
          <a:p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/>
              <a:t>En </a:t>
            </a:r>
            <a:r>
              <a:rPr lang="nb-NO" sz="1400" dirty="0"/>
              <a:t>støttespiller </a:t>
            </a:r>
            <a:r>
              <a:rPr lang="nb-NO" sz="1400" dirty="0" smtClean="0"/>
              <a:t>i </a:t>
            </a:r>
            <a:r>
              <a:rPr lang="nb-NO" sz="1400" dirty="0"/>
              <a:t>et individuelt </a:t>
            </a:r>
            <a:r>
              <a:rPr lang="nb-NO" sz="1400" dirty="0" smtClean="0"/>
              <a:t>AKAN-opplegg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/>
              <a:t>Skal </a:t>
            </a:r>
            <a:r>
              <a:rPr lang="nb-NO" sz="1400" dirty="0"/>
              <a:t>være til støtte og oppmuntring, fortrinnsvis i </a:t>
            </a:r>
            <a:r>
              <a:rPr lang="nb-NO" sz="1400" dirty="0" smtClean="0"/>
              <a:t>arbeidstiden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/>
              <a:t>Rollen </a:t>
            </a:r>
            <a:r>
              <a:rPr lang="nb-NO" sz="1400" dirty="0"/>
              <a:t>og oppgavene må utformes konkret i den enkelte </a:t>
            </a:r>
            <a:r>
              <a:rPr lang="nb-NO" sz="1400" dirty="0" smtClean="0"/>
              <a:t>avtale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/>
              <a:t>AKAN-kontakten </a:t>
            </a:r>
            <a:r>
              <a:rPr lang="nb-NO" sz="1400" dirty="0"/>
              <a:t>er kurset via AKAN-</a:t>
            </a:r>
          </a:p>
          <a:p>
            <a:r>
              <a:rPr lang="nb-NO" sz="1400" dirty="0"/>
              <a:t>    </a:t>
            </a:r>
            <a:r>
              <a:rPr lang="nb-NO" sz="1400" dirty="0" smtClean="0"/>
              <a:t>kompetansesenter </a:t>
            </a:r>
          </a:p>
          <a:p>
            <a:endParaRPr lang="nb-NO" sz="1400" dirty="0"/>
          </a:p>
          <a:p>
            <a:pPr algn="ctr"/>
            <a:r>
              <a:rPr lang="nb-NO" sz="1400" b="1" dirty="0" smtClean="0"/>
              <a:t>AKAN-kontakten </a:t>
            </a:r>
            <a:r>
              <a:rPr lang="nb-NO" sz="1400" b="1" dirty="0"/>
              <a:t>har </a:t>
            </a:r>
            <a:r>
              <a:rPr lang="nb-NO" sz="1400" b="1" dirty="0" smtClean="0"/>
              <a:t>taushetsplikt</a:t>
            </a:r>
          </a:p>
          <a:p>
            <a:pPr algn="ctr"/>
            <a:endParaRPr lang="nb-NO" sz="1400" b="1" dirty="0"/>
          </a:p>
          <a:p>
            <a:pPr algn="ctr"/>
            <a:endParaRPr lang="nb-NO" sz="1400" b="1" dirty="0" smtClean="0"/>
          </a:p>
          <a:p>
            <a:pPr algn="ctr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 smtClean="0"/>
              <a:t>Hva er en AKAN-kontakt?</a:t>
            </a:r>
            <a:endParaRPr lang="nb-NO" dirty="0"/>
          </a:p>
          <a:p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525" y="4785416"/>
            <a:ext cx="3149766" cy="1608290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0" y="4794742"/>
            <a:ext cx="3024337" cy="154424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924" y="952876"/>
            <a:ext cx="3077759" cy="114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cap="all" dirty="0" smtClean="0"/>
              <a:t>formål</a:t>
            </a:r>
            <a:r>
              <a:rPr lang="nb-NO" cap="all" dirty="0"/>
              <a:t>:</a:t>
            </a:r>
            <a:endParaRPr lang="nb-NO" dirty="0"/>
          </a:p>
          <a:p>
            <a:r>
              <a:rPr lang="nb-NO" dirty="0"/>
              <a:t>• </a:t>
            </a:r>
            <a:r>
              <a:rPr lang="nb-NO" b="1" dirty="0"/>
              <a:t>Forebygge</a:t>
            </a:r>
            <a:r>
              <a:rPr lang="nb-NO" dirty="0"/>
              <a:t> rus- og   </a:t>
            </a:r>
          </a:p>
          <a:p>
            <a:r>
              <a:rPr lang="nb-NO" dirty="0"/>
              <a:t>   </a:t>
            </a:r>
            <a:r>
              <a:rPr lang="nb-NO" dirty="0" smtClean="0"/>
              <a:t>avhengighetsproblemer</a:t>
            </a:r>
            <a:endParaRPr lang="nb-NO" dirty="0"/>
          </a:p>
          <a:p>
            <a:r>
              <a:rPr lang="nb-NO" dirty="0"/>
              <a:t>• </a:t>
            </a:r>
            <a:r>
              <a:rPr lang="nb-NO" b="1" dirty="0"/>
              <a:t>Bidra</a:t>
            </a:r>
            <a:r>
              <a:rPr lang="nb-NO" dirty="0"/>
              <a:t> til at ansatte med rusmiddel- </a:t>
            </a:r>
          </a:p>
          <a:p>
            <a:r>
              <a:rPr lang="nb-NO" dirty="0"/>
              <a:t>  </a:t>
            </a:r>
            <a:r>
              <a:rPr lang="nb-NO" dirty="0" smtClean="0"/>
              <a:t> og </a:t>
            </a:r>
            <a:r>
              <a:rPr lang="nb-NO" dirty="0"/>
              <a:t>pengespillproblemer får et tilbud  </a:t>
            </a:r>
          </a:p>
          <a:p>
            <a:r>
              <a:rPr lang="nb-NO" dirty="0"/>
              <a:t>  </a:t>
            </a:r>
            <a:r>
              <a:rPr lang="nb-NO" dirty="0" smtClean="0"/>
              <a:t> om </a:t>
            </a:r>
            <a:r>
              <a:rPr lang="nb-NO" dirty="0"/>
              <a:t>hjelp</a:t>
            </a:r>
          </a:p>
          <a:p>
            <a:r>
              <a:rPr lang="nb-NO" dirty="0"/>
              <a:t>• </a:t>
            </a:r>
            <a:r>
              <a:rPr lang="nb-NO" b="1" dirty="0"/>
              <a:t>Gjøre</a:t>
            </a:r>
            <a:r>
              <a:rPr lang="nb-NO" dirty="0"/>
              <a:t> ledere i stand til tidlig å gripe </a:t>
            </a:r>
          </a:p>
          <a:p>
            <a:r>
              <a:rPr lang="nb-NO" dirty="0"/>
              <a:t>  </a:t>
            </a:r>
            <a:r>
              <a:rPr lang="nb-NO" dirty="0" smtClean="0"/>
              <a:t> fatt </a:t>
            </a:r>
            <a:r>
              <a:rPr lang="nb-NO" dirty="0"/>
              <a:t>i – og ansatte til tidlig å ta opp –  </a:t>
            </a:r>
          </a:p>
          <a:p>
            <a:r>
              <a:rPr lang="nb-NO" dirty="0"/>
              <a:t>  </a:t>
            </a:r>
            <a:r>
              <a:rPr lang="nb-NO" dirty="0" smtClean="0"/>
              <a:t> risikofylt </a:t>
            </a:r>
            <a:r>
              <a:rPr lang="nb-NO" dirty="0"/>
              <a:t>rusmiddelbruk og  </a:t>
            </a:r>
          </a:p>
          <a:p>
            <a:r>
              <a:rPr lang="nb-NO" dirty="0"/>
              <a:t>  </a:t>
            </a:r>
            <a:r>
              <a:rPr lang="nb-NO" dirty="0" smtClean="0"/>
              <a:t> spilleatferd</a:t>
            </a:r>
            <a:endParaRPr lang="nb-NO" dirty="0"/>
          </a:p>
          <a:p>
            <a:r>
              <a:rPr lang="nb-NO" dirty="0"/>
              <a:t> </a:t>
            </a:r>
          </a:p>
          <a:p>
            <a:r>
              <a:rPr lang="nb-NO" cap="all" dirty="0"/>
              <a:t>Taushetsplikt:</a:t>
            </a:r>
            <a:endParaRPr lang="nb-NO" dirty="0"/>
          </a:p>
          <a:p>
            <a:r>
              <a:rPr lang="nb-NO" dirty="0"/>
              <a:t>• </a:t>
            </a:r>
            <a:r>
              <a:rPr lang="nb-NO" b="1" dirty="0"/>
              <a:t>Alle</a:t>
            </a:r>
            <a:r>
              <a:rPr lang="nb-NO" dirty="0"/>
              <a:t> som deltar i AKAN-arbeidet </a:t>
            </a:r>
          </a:p>
          <a:p>
            <a:r>
              <a:rPr lang="nb-NO" dirty="0"/>
              <a:t>  har taushetsplikt. En forutsetning for </a:t>
            </a:r>
          </a:p>
          <a:p>
            <a:r>
              <a:rPr lang="nb-NO" dirty="0"/>
              <a:t>  et vellykket AKAN-opplegg er at </a:t>
            </a:r>
          </a:p>
          <a:p>
            <a:r>
              <a:rPr lang="nb-NO" dirty="0"/>
              <a:t>  alle som er involverte har </a:t>
            </a:r>
            <a:r>
              <a:rPr lang="nb-NO" dirty="0" smtClean="0"/>
              <a:t>et </a:t>
            </a:r>
            <a:r>
              <a:rPr lang="nb-NO" dirty="0"/>
              <a:t>nært </a:t>
            </a:r>
          </a:p>
          <a:p>
            <a:r>
              <a:rPr lang="nb-NO" dirty="0"/>
              <a:t>  samarbeid</a:t>
            </a:r>
          </a:p>
          <a:p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Hva </a:t>
            </a:r>
            <a:r>
              <a:rPr lang="nb-NO" dirty="0" smtClean="0"/>
              <a:t>er</a:t>
            </a:r>
            <a:r>
              <a:rPr lang="nb-NO" dirty="0"/>
              <a:t> </a:t>
            </a:r>
            <a:r>
              <a:rPr lang="nb-NO" dirty="0" smtClean="0"/>
              <a:t>AKAN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KRAV TIL ATFERD</a:t>
            </a:r>
            <a:endParaRPr lang="nb-NO" dirty="0"/>
          </a:p>
          <a:p>
            <a:r>
              <a:rPr lang="nb-NO" dirty="0"/>
              <a:t>Arbeidstakeren skal ikke være påvirket av alkohol, narkotika eller andre berusende/bedøvende midler i arbeidstiden, eller ha fravær på grunn av </a:t>
            </a:r>
            <a:r>
              <a:rPr lang="nb-NO" dirty="0" smtClean="0"/>
              <a:t>rusmisbruk</a:t>
            </a:r>
            <a:endParaRPr lang="nb-NO" dirty="0"/>
          </a:p>
          <a:p>
            <a:r>
              <a:rPr lang="nb-NO" dirty="0"/>
              <a:t> </a:t>
            </a:r>
          </a:p>
          <a:p>
            <a:r>
              <a:rPr lang="nb-NO" dirty="0"/>
              <a:t>Arbeidstakeren skal ikke være avhengig av pengespill som kan skade den yrkesmessige </a:t>
            </a:r>
            <a:r>
              <a:rPr lang="nb-NO" dirty="0" smtClean="0"/>
              <a:t>arbeidsutførelsen</a:t>
            </a:r>
          </a:p>
          <a:p>
            <a:endParaRPr lang="nb-NO" dirty="0"/>
          </a:p>
          <a:p>
            <a:r>
              <a:rPr lang="en-US" dirty="0"/>
              <a:t>KRAV TIL ANSATT</a:t>
            </a:r>
            <a:endParaRPr lang="nb-NO" dirty="0"/>
          </a:p>
          <a:p>
            <a:r>
              <a:rPr lang="nb-NO" dirty="0"/>
              <a:t>Alle ansatte i Fauske Kommune er ansvarlig for et rusfritt og godt arbeidsmiljø. Dette innebærer at hver ansatt selv må sørge for å være rusfri på jobb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Det innebærer også at kollegaer </a:t>
            </a:r>
            <a:r>
              <a:rPr lang="nb-NO" dirty="0" smtClean="0"/>
              <a:t>skal </a:t>
            </a:r>
            <a:r>
              <a:rPr lang="nb-NO" dirty="0"/>
              <a:t>si fra om belastninger i arbeidsmiljøet. En skal ikke late som man ikke </a:t>
            </a:r>
            <a:r>
              <a:rPr lang="nb-NO" dirty="0" smtClean="0"/>
              <a:t>ser</a:t>
            </a:r>
            <a:endParaRPr lang="nb-NO" dirty="0"/>
          </a:p>
          <a:p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Hvordan vil vi ha det?</a:t>
            </a:r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6"/>
          </p:nvPr>
        </p:nvSpPr>
        <p:spPr>
          <a:xfrm>
            <a:off x="7434932" y="1260351"/>
            <a:ext cx="3024337" cy="5688632"/>
          </a:xfrm>
        </p:spPr>
        <p:txBody>
          <a:bodyPr/>
          <a:lstStyle/>
          <a:p>
            <a:r>
              <a:rPr lang="nb-NO" dirty="0"/>
              <a:t>AKAN-UTVALGET:</a:t>
            </a:r>
          </a:p>
          <a:p>
            <a:r>
              <a:rPr lang="nb-NO" dirty="0"/>
              <a:t>AKAN-utvalget er et underutvalg av AMU, er partssammensatt og består av personalsjef, personalkonsulent</a:t>
            </a:r>
            <a:r>
              <a:rPr lang="nb-NO" dirty="0" smtClean="0"/>
              <a:t>, AKAN-kontakter, hovedverneombud og representant </a:t>
            </a:r>
            <a:r>
              <a:rPr lang="nb-NO" dirty="0"/>
              <a:t>fra bedriftshelsetjenesten</a:t>
            </a:r>
          </a:p>
          <a:p>
            <a:r>
              <a:rPr lang="nb-NO" dirty="0"/>
              <a:t> </a:t>
            </a:r>
          </a:p>
          <a:p>
            <a:r>
              <a:rPr lang="nb-NO" b="1" dirty="0"/>
              <a:t>AKAN-utvalget behandler IKKE individuelle saker</a:t>
            </a:r>
            <a:endParaRPr lang="nb-NO" dirty="0"/>
          </a:p>
          <a:p>
            <a:r>
              <a:rPr lang="nb-NO" dirty="0"/>
              <a:t> </a:t>
            </a:r>
          </a:p>
          <a:p>
            <a:r>
              <a:rPr lang="nb-NO" dirty="0"/>
              <a:t>ENHETSLEDER/NÆRMESTE LEDER:</a:t>
            </a:r>
          </a:p>
          <a:p>
            <a:r>
              <a:rPr lang="nb-NO" dirty="0"/>
              <a:t>Enhetsleder har det konkrete og formelle ansvaret for at rusmiddelpolitikken gjøres kjent og etterleves, og for at retningslinjene for AKAN-arbeidet følges</a:t>
            </a:r>
          </a:p>
          <a:p>
            <a:r>
              <a:rPr lang="nb-NO" dirty="0"/>
              <a:t> </a:t>
            </a:r>
          </a:p>
          <a:p>
            <a:r>
              <a:rPr lang="nb-NO" dirty="0" smtClean="0"/>
              <a:t>Det </a:t>
            </a:r>
            <a:r>
              <a:rPr lang="nb-NO" dirty="0"/>
              <a:t>er </a:t>
            </a:r>
            <a:r>
              <a:rPr lang="nb-NO" dirty="0" smtClean="0"/>
              <a:t>enhetsleders/nærmeste leders </a:t>
            </a:r>
            <a:r>
              <a:rPr lang="nb-NO" dirty="0"/>
              <a:t>ansvar å snakke med en medarbeider ved tegn som gir grunn til bekymring</a:t>
            </a:r>
          </a:p>
          <a:p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AKAN og ledelse 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33" y="5187506"/>
            <a:ext cx="3071241" cy="1568194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6" y="5248872"/>
            <a:ext cx="2232248" cy="1484783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40" y="5209458"/>
            <a:ext cx="3062268" cy="156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n bros mal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Akan bros mal 2</Template>
  <TotalTime>143</TotalTime>
  <Words>202</Words>
  <Application>Microsoft Office PowerPoint</Application>
  <PresentationFormat>Egendefinert</PresentationFormat>
  <Paragraphs>83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Akan bros mal 2</vt:lpstr>
      <vt:lpstr>PowerPoint-presentasjon</vt:lpstr>
      <vt:lpstr>PowerPoint-presentasjon</vt:lpstr>
    </vt:vector>
  </TitlesOfParts>
  <Company>Fauske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Ørjan Olsen</dc:creator>
  <cp:lastModifiedBy>Ørjan Olsen</cp:lastModifiedBy>
  <cp:revision>22</cp:revision>
  <cp:lastPrinted>2014-05-13T09:48:39Z</cp:lastPrinted>
  <dcterms:created xsi:type="dcterms:W3CDTF">2014-05-12T20:23:44Z</dcterms:created>
  <dcterms:modified xsi:type="dcterms:W3CDTF">2014-05-13T11:56:42Z</dcterms:modified>
</cp:coreProperties>
</file>